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5.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6.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7.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8.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9.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0.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11.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2.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1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6.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8.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9.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20.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21.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22.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23.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24.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25.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26.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27.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28.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29.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30.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31.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32.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33.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34.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35.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36.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37.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38.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39.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40.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41.xml" ContentType="application/vnd.openxmlformats-officedocument.theme+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42.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43.xml" ContentType="application/vnd.openxmlformats-officedocument.theme+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theme/theme44.xml" ContentType="application/vnd.openxmlformats-officedocument.theme+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45.xml" ContentType="application/vnd.openxmlformats-officedocument.them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theme/theme46.xml" ContentType="application/vnd.openxmlformats-officedocument.theme+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theme/theme47.xml" ContentType="application/vnd.openxmlformats-officedocument.theme+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theme/theme48.xml" ContentType="application/vnd.openxmlformats-officedocument.theme+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49.xml" ContentType="application/vnd.openxmlformats-officedocument.theme+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theme/theme50.xml" ContentType="application/vnd.openxmlformats-officedocument.theme+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theme/theme51.xml" ContentType="application/vnd.openxmlformats-officedocument.theme+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theme/theme52.xml" ContentType="application/vnd.openxmlformats-officedocument.theme+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theme/theme53.xml" ContentType="application/vnd.openxmlformats-officedocument.theme+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54.xml" ContentType="application/vnd.openxmlformats-officedocument.theme+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theme/theme55.xml" ContentType="application/vnd.openxmlformats-officedocument.theme+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56.xml" ContentType="application/vnd.openxmlformats-officedocument.theme+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theme/theme57.xml" ContentType="application/vnd.openxmlformats-officedocument.theme+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theme/theme58.xml" ContentType="application/vnd.openxmlformats-officedocument.theme+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theme/theme59.xml" ContentType="application/vnd.openxmlformats-officedocument.theme+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theme/theme60.xml" ContentType="application/vnd.openxmlformats-officedocument.theme+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theme/theme61.xml" ContentType="application/vnd.openxmlformats-officedocument.theme+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theme/theme62.xml" ContentType="application/vnd.openxmlformats-officedocument.theme+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theme/theme63.xml" ContentType="application/vnd.openxmlformats-officedocument.theme+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theme/theme64.xml" ContentType="application/vnd.openxmlformats-officedocument.theme+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theme/theme65.xml" ContentType="application/vnd.openxmlformats-officedocument.theme+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theme/theme66.xml" ContentType="application/vnd.openxmlformats-officedocument.theme+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theme/theme67.xml" ContentType="application/vnd.openxmlformats-officedocument.theme+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theme/theme68.xml" ContentType="application/vnd.openxmlformats-officedocument.theme+xml"/>
  <Override PartName="/ppt/theme/theme69.xml" ContentType="application/vnd.openxmlformats-officedocument.theme+xml"/>
  <Override PartName="/ppt/theme/theme7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1.xml" ContentType="application/vnd.openxmlformats-officedocument.presentationml.notesSlide+xml"/>
  <Override PartName="/ppt/embeddings/oleObject1.bin" ContentType="application/vnd.openxmlformats-officedocument.oleObject"/>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0" r:id="rId2"/>
    <p:sldMasterId id="2147483679" r:id="rId3"/>
    <p:sldMasterId id="2147483689" r:id="rId4"/>
    <p:sldMasterId id="2147483698" r:id="rId5"/>
    <p:sldMasterId id="2147483707" r:id="rId6"/>
    <p:sldMasterId id="2147483718" r:id="rId7"/>
    <p:sldMasterId id="2147483729" r:id="rId8"/>
    <p:sldMasterId id="2147483740" r:id="rId9"/>
    <p:sldMasterId id="2147483748" r:id="rId10"/>
    <p:sldMasterId id="2147483756" r:id="rId11"/>
    <p:sldMasterId id="2147483764" r:id="rId12"/>
    <p:sldMasterId id="2147483773" r:id="rId13"/>
    <p:sldMasterId id="2147483780" r:id="rId14"/>
    <p:sldMasterId id="2147483788" r:id="rId15"/>
    <p:sldMasterId id="2147483796" r:id="rId16"/>
    <p:sldMasterId id="2147483815" r:id="rId17"/>
    <p:sldMasterId id="2147483823" r:id="rId18"/>
    <p:sldMasterId id="2147483830" r:id="rId19"/>
    <p:sldMasterId id="2147483839" r:id="rId20"/>
    <p:sldMasterId id="2147483847" r:id="rId21"/>
    <p:sldMasterId id="2147483856" r:id="rId22"/>
    <p:sldMasterId id="2147483864" r:id="rId23"/>
    <p:sldMasterId id="2147483873" r:id="rId24"/>
    <p:sldMasterId id="2147483882" r:id="rId25"/>
    <p:sldMasterId id="2147483890" r:id="rId26"/>
    <p:sldMasterId id="2147483898" r:id="rId27"/>
    <p:sldMasterId id="2147483908" r:id="rId28"/>
    <p:sldMasterId id="2147483916" r:id="rId29"/>
    <p:sldMasterId id="2147483925" r:id="rId30"/>
    <p:sldMasterId id="2147483933" r:id="rId31"/>
    <p:sldMasterId id="2147483949" r:id="rId32"/>
    <p:sldMasterId id="2147483957" r:id="rId33"/>
    <p:sldMasterId id="2147483965" r:id="rId34"/>
    <p:sldMasterId id="2147483972" r:id="rId35"/>
    <p:sldMasterId id="2147483980" r:id="rId36"/>
    <p:sldMasterId id="2147483989" r:id="rId37"/>
    <p:sldMasterId id="2147483998" r:id="rId38"/>
    <p:sldMasterId id="2147484007" r:id="rId39"/>
    <p:sldMasterId id="2147484016" r:id="rId40"/>
    <p:sldMasterId id="2147484025" r:id="rId41"/>
    <p:sldMasterId id="2147484033" r:id="rId42"/>
    <p:sldMasterId id="2147484041" r:id="rId43"/>
    <p:sldMasterId id="2147484049" r:id="rId44"/>
    <p:sldMasterId id="2147484057" r:id="rId45"/>
    <p:sldMasterId id="2147484065" r:id="rId46"/>
    <p:sldMasterId id="2147484074" r:id="rId47"/>
    <p:sldMasterId id="2147484083" r:id="rId48"/>
    <p:sldMasterId id="2147484096" r:id="rId49"/>
    <p:sldMasterId id="2147484104" r:id="rId50"/>
    <p:sldMasterId id="2147484111" r:id="rId51"/>
    <p:sldMasterId id="2147484120" r:id="rId52"/>
    <p:sldMasterId id="2147484127" r:id="rId53"/>
    <p:sldMasterId id="2147484135" r:id="rId54"/>
    <p:sldMasterId id="2147484143" r:id="rId55"/>
    <p:sldMasterId id="2147484152" r:id="rId56"/>
    <p:sldMasterId id="2147484161" r:id="rId57"/>
    <p:sldMasterId id="2147484170" r:id="rId58"/>
    <p:sldMasterId id="2147484179" r:id="rId59"/>
    <p:sldMasterId id="2147484188" r:id="rId60"/>
    <p:sldMasterId id="2147484195" r:id="rId61"/>
    <p:sldMasterId id="2147484202" r:id="rId62"/>
    <p:sldMasterId id="2147484209" r:id="rId63"/>
    <p:sldMasterId id="2147484222" r:id="rId64"/>
    <p:sldMasterId id="2147484230" r:id="rId65"/>
    <p:sldMasterId id="2147484239" r:id="rId66"/>
    <p:sldMasterId id="2147484246" r:id="rId67"/>
    <p:sldMasterId id="2147484254" r:id="rId68"/>
  </p:sldMasterIdLst>
  <p:notesMasterIdLst>
    <p:notesMasterId r:id="rId91"/>
  </p:notesMasterIdLst>
  <p:handoutMasterIdLst>
    <p:handoutMasterId r:id="rId92"/>
  </p:handoutMasterIdLst>
  <p:sldIdLst>
    <p:sldId id="1163" r:id="rId69"/>
    <p:sldId id="983" r:id="rId70"/>
    <p:sldId id="541" r:id="rId71"/>
    <p:sldId id="1182" r:id="rId72"/>
    <p:sldId id="1183" r:id="rId73"/>
    <p:sldId id="1184" r:id="rId74"/>
    <p:sldId id="1014" r:id="rId75"/>
    <p:sldId id="1015" r:id="rId76"/>
    <p:sldId id="953" r:id="rId77"/>
    <p:sldId id="839" r:id="rId78"/>
    <p:sldId id="1189" r:id="rId79"/>
    <p:sldId id="1190" r:id="rId80"/>
    <p:sldId id="1191" r:id="rId81"/>
    <p:sldId id="1185" r:id="rId82"/>
    <p:sldId id="1192" r:id="rId83"/>
    <p:sldId id="1193" r:id="rId84"/>
    <p:sldId id="1194" r:id="rId85"/>
    <p:sldId id="842" r:id="rId86"/>
    <p:sldId id="1179" r:id="rId87"/>
    <p:sldId id="837" r:id="rId88"/>
    <p:sldId id="1188" r:id="rId89"/>
    <p:sldId id="1195" r:id="rId90"/>
  </p:sldIdLst>
  <p:sldSz cx="9144000" cy="6858000" type="screen4x3"/>
  <p:notesSz cx="7077075" cy="9363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mware" initials="v" lastIdx="6" clrIdx="0"/>
  <p:cmAuthor id="1" name="Marj Young-Krauss" initials="myk" lastIdx="14" clrIdx="1"/>
  <p:cmAuthor id="2" name="Etsuko" initials="EK" lastIdx="19" clrIdx="2"/>
  <p:cmAuthor id="3" name="Cary Scales" initials="C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00"/>
    <a:srgbClr val="FFBF61"/>
    <a:srgbClr val="FF742F"/>
    <a:srgbClr val="CC3300"/>
    <a:srgbClr val="CC6600"/>
    <a:srgbClr val="FF7F3F"/>
    <a:srgbClr val="FFB64B"/>
    <a:srgbClr val="B85C00"/>
    <a:srgbClr val="FF9933"/>
    <a:srgbClr val="FFB34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000" autoAdjust="0"/>
    <p:restoredTop sz="78836" autoAdjust="0"/>
  </p:normalViewPr>
  <p:slideViewPr>
    <p:cSldViewPr snapToGrid="0" snapToObjects="1">
      <p:cViewPr>
        <p:scale>
          <a:sx n="80" d="100"/>
          <a:sy n="80" d="100"/>
        </p:scale>
        <p:origin x="-80" y="-8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97" d="100"/>
          <a:sy n="97" d="100"/>
        </p:scale>
        <p:origin x="-2532" y="-90"/>
      </p:cViewPr>
      <p:guideLst>
        <p:guide orient="horz" pos="2949"/>
        <p:guide pos="2229"/>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50" Type="http://schemas.openxmlformats.org/officeDocument/2006/relationships/slideMaster" Target="slideMasters/slideMaster50.xml"/><Relationship Id="rId51" Type="http://schemas.openxmlformats.org/officeDocument/2006/relationships/slideMaster" Target="slideMasters/slideMaster51.xml"/><Relationship Id="rId52" Type="http://schemas.openxmlformats.org/officeDocument/2006/relationships/slideMaster" Target="slideMasters/slideMaster52.xml"/><Relationship Id="rId53" Type="http://schemas.openxmlformats.org/officeDocument/2006/relationships/slideMaster" Target="slideMasters/slideMaster53.xml"/><Relationship Id="rId54" Type="http://schemas.openxmlformats.org/officeDocument/2006/relationships/slideMaster" Target="slideMasters/slideMaster54.xml"/><Relationship Id="rId55" Type="http://schemas.openxmlformats.org/officeDocument/2006/relationships/slideMaster" Target="slideMasters/slideMaster55.xml"/><Relationship Id="rId56" Type="http://schemas.openxmlformats.org/officeDocument/2006/relationships/slideMaster" Target="slideMasters/slideMaster56.xml"/><Relationship Id="rId57" Type="http://schemas.openxmlformats.org/officeDocument/2006/relationships/slideMaster" Target="slideMasters/slideMaster57.xml"/><Relationship Id="rId58" Type="http://schemas.openxmlformats.org/officeDocument/2006/relationships/slideMaster" Target="slideMasters/slideMaster58.xml"/><Relationship Id="rId59" Type="http://schemas.openxmlformats.org/officeDocument/2006/relationships/slideMaster" Target="slideMasters/slideMaster59.xml"/><Relationship Id="rId70" Type="http://schemas.openxmlformats.org/officeDocument/2006/relationships/slide" Target="slides/slide2.xml"/><Relationship Id="rId71" Type="http://schemas.openxmlformats.org/officeDocument/2006/relationships/slide" Target="slides/slide3.xml"/><Relationship Id="rId72" Type="http://schemas.openxmlformats.org/officeDocument/2006/relationships/slide" Target="slides/slide4.xml"/><Relationship Id="rId73" Type="http://schemas.openxmlformats.org/officeDocument/2006/relationships/slide" Target="slides/slide5.xml"/><Relationship Id="rId74" Type="http://schemas.openxmlformats.org/officeDocument/2006/relationships/slide" Target="slides/slide6.xml"/><Relationship Id="rId75" Type="http://schemas.openxmlformats.org/officeDocument/2006/relationships/slide" Target="slides/slide7.xml"/><Relationship Id="rId76" Type="http://schemas.openxmlformats.org/officeDocument/2006/relationships/slide" Target="slides/slide8.xml"/><Relationship Id="rId77" Type="http://schemas.openxmlformats.org/officeDocument/2006/relationships/slide" Target="slides/slide9.xml"/><Relationship Id="rId78" Type="http://schemas.openxmlformats.org/officeDocument/2006/relationships/slide" Target="slides/slide10.xml"/><Relationship Id="rId79" Type="http://schemas.openxmlformats.org/officeDocument/2006/relationships/slide" Target="slides/slide11.xml"/><Relationship Id="rId90" Type="http://schemas.openxmlformats.org/officeDocument/2006/relationships/slide" Target="slides/slide22.xml"/><Relationship Id="rId91" Type="http://schemas.openxmlformats.org/officeDocument/2006/relationships/notesMaster" Target="notesMasters/notesMaster1.xml"/><Relationship Id="rId92" Type="http://schemas.openxmlformats.org/officeDocument/2006/relationships/handoutMaster" Target="handoutMasters/handoutMaster1.xml"/><Relationship Id="rId93" Type="http://schemas.openxmlformats.org/officeDocument/2006/relationships/printerSettings" Target="printerSettings/printerSettings1.bin"/><Relationship Id="rId94" Type="http://schemas.openxmlformats.org/officeDocument/2006/relationships/commentAuthors" Target="commentAuthors.xml"/><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40" Type="http://schemas.openxmlformats.org/officeDocument/2006/relationships/slideMaster" Target="slideMasters/slideMaster40.xml"/><Relationship Id="rId41" Type="http://schemas.openxmlformats.org/officeDocument/2006/relationships/slideMaster" Target="slideMasters/slideMaster41.xml"/><Relationship Id="rId42" Type="http://schemas.openxmlformats.org/officeDocument/2006/relationships/slideMaster" Target="slideMasters/slideMaster42.xml"/><Relationship Id="rId43" Type="http://schemas.openxmlformats.org/officeDocument/2006/relationships/slideMaster" Target="slideMasters/slideMaster43.xml"/><Relationship Id="rId44" Type="http://schemas.openxmlformats.org/officeDocument/2006/relationships/slideMaster" Target="slideMasters/slideMaster44.xml"/><Relationship Id="rId45" Type="http://schemas.openxmlformats.org/officeDocument/2006/relationships/slideMaster" Target="slideMasters/slideMaster45.xml"/><Relationship Id="rId46" Type="http://schemas.openxmlformats.org/officeDocument/2006/relationships/slideMaster" Target="slideMasters/slideMaster46.xml"/><Relationship Id="rId47" Type="http://schemas.openxmlformats.org/officeDocument/2006/relationships/slideMaster" Target="slideMasters/slideMaster47.xml"/><Relationship Id="rId48" Type="http://schemas.openxmlformats.org/officeDocument/2006/relationships/slideMaster" Target="slideMasters/slideMaster48.xml"/><Relationship Id="rId49" Type="http://schemas.openxmlformats.org/officeDocument/2006/relationships/slideMaster" Target="slideMasters/slideMaster49.xml"/><Relationship Id="rId60" Type="http://schemas.openxmlformats.org/officeDocument/2006/relationships/slideMaster" Target="slideMasters/slideMaster60.xml"/><Relationship Id="rId61" Type="http://schemas.openxmlformats.org/officeDocument/2006/relationships/slideMaster" Target="slideMasters/slideMaster61.xml"/><Relationship Id="rId62" Type="http://schemas.openxmlformats.org/officeDocument/2006/relationships/slideMaster" Target="slideMasters/slideMaster62.xml"/><Relationship Id="rId63" Type="http://schemas.openxmlformats.org/officeDocument/2006/relationships/slideMaster" Target="slideMasters/slideMaster63.xml"/><Relationship Id="rId64" Type="http://schemas.openxmlformats.org/officeDocument/2006/relationships/slideMaster" Target="slideMasters/slideMaster64.xml"/><Relationship Id="rId65" Type="http://schemas.openxmlformats.org/officeDocument/2006/relationships/slideMaster" Target="slideMasters/slideMaster65.xml"/><Relationship Id="rId66" Type="http://schemas.openxmlformats.org/officeDocument/2006/relationships/slideMaster" Target="slideMasters/slideMaster66.xml"/><Relationship Id="rId67" Type="http://schemas.openxmlformats.org/officeDocument/2006/relationships/slideMaster" Target="slideMasters/slideMaster67.xml"/><Relationship Id="rId68" Type="http://schemas.openxmlformats.org/officeDocument/2006/relationships/slideMaster" Target="slideMasters/slideMaster68.xml"/><Relationship Id="rId69" Type="http://schemas.openxmlformats.org/officeDocument/2006/relationships/slide" Target="slides/slide1.xml"/><Relationship Id="rId80" Type="http://schemas.openxmlformats.org/officeDocument/2006/relationships/slide" Target="slides/slide12.xml"/><Relationship Id="rId81" Type="http://schemas.openxmlformats.org/officeDocument/2006/relationships/slide" Target="slides/slide13.xml"/><Relationship Id="rId82" Type="http://schemas.openxmlformats.org/officeDocument/2006/relationships/slide" Target="slides/slide14.xml"/><Relationship Id="rId83" Type="http://schemas.openxmlformats.org/officeDocument/2006/relationships/slide" Target="slides/slide15.xml"/><Relationship Id="rId84" Type="http://schemas.openxmlformats.org/officeDocument/2006/relationships/slide" Target="slides/slide16.xml"/><Relationship Id="rId85" Type="http://schemas.openxmlformats.org/officeDocument/2006/relationships/slide" Target="slides/slide17.xml"/><Relationship Id="rId86" Type="http://schemas.openxmlformats.org/officeDocument/2006/relationships/slide" Target="slides/slide18.xml"/><Relationship Id="rId87" Type="http://schemas.openxmlformats.org/officeDocument/2006/relationships/slide" Target="slides/slide19.xml"/><Relationship Id="rId88" Type="http://schemas.openxmlformats.org/officeDocument/2006/relationships/slide" Target="slides/slide20.xml"/><Relationship Id="rId89" Type="http://schemas.openxmlformats.org/officeDocument/2006/relationships/slide" Target="slides/slide2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Sheet1!$B$1</c:f>
              <c:strCache>
                <c:ptCount val="1"/>
                <c:pt idx="0">
                  <c:v>Q4 2011</c:v>
                </c:pt>
              </c:strCache>
            </c:strRef>
          </c:tx>
          <c:spPr>
            <a:solidFill>
              <a:schemeClr val="accent1">
                <a:lumMod val="20000"/>
                <a:lumOff val="80000"/>
              </a:schemeClr>
            </a:solidFill>
          </c:spPr>
          <c:invertIfNegative val="0"/>
          <c:cat>
            <c:strRef>
              <c:f>Sheet1!$A$2:$A$8</c:f>
              <c:strCache>
                <c:ptCount val="7"/>
                <c:pt idx="0">
                  <c:v>Implement or expand collaboration</c:v>
                </c:pt>
                <c:pt idx="1">
                  <c:v>Mobile/tablet apps</c:v>
                </c:pt>
                <c:pt idx="2">
                  <c:v>Maintain or implement virtualization</c:v>
                </c:pt>
                <c:pt idx="3">
                  <c:v>Data center/server consolidation</c:v>
                </c:pt>
                <c:pt idx="4">
                  <c:v>Upgrade our security</c:v>
                </c:pt>
                <c:pt idx="5">
                  <c:v>Business intelligence and decision-support tools</c:v>
                </c:pt>
                <c:pt idx="6">
                  <c:v>Upgrade BC/DR capabilities</c:v>
                </c:pt>
              </c:strCache>
            </c:strRef>
          </c:cat>
          <c:val>
            <c:numRef>
              <c:f>Sheet1!$B$2:$B$8</c:f>
              <c:numCache>
                <c:formatCode>0%</c:formatCode>
                <c:ptCount val="7"/>
                <c:pt idx="0">
                  <c:v>0.436464088397791</c:v>
                </c:pt>
                <c:pt idx="1">
                  <c:v>0.451657458563535</c:v>
                </c:pt>
                <c:pt idx="2">
                  <c:v>0.569060773480663</c:v>
                </c:pt>
                <c:pt idx="3">
                  <c:v>0.598066298342541</c:v>
                </c:pt>
                <c:pt idx="4">
                  <c:v>0.530386740331492</c:v>
                </c:pt>
                <c:pt idx="5">
                  <c:v>0.549723756906079</c:v>
                </c:pt>
                <c:pt idx="6">
                  <c:v>0.607734806629839</c:v>
                </c:pt>
              </c:numCache>
            </c:numRef>
          </c:val>
        </c:ser>
        <c:ser>
          <c:idx val="1"/>
          <c:order val="1"/>
          <c:tx>
            <c:strRef>
              <c:f>Sheet1!$C$1</c:f>
              <c:strCache>
                <c:ptCount val="1"/>
                <c:pt idx="0">
                  <c:v>Q2 2012</c:v>
                </c:pt>
              </c:strCache>
            </c:strRef>
          </c:tx>
          <c:spPr>
            <a:solidFill>
              <a:schemeClr val="accent1"/>
            </a:solidFill>
          </c:spPr>
          <c:invertIfNegative val="0"/>
          <c:cat>
            <c:strRef>
              <c:f>Sheet1!$A$2:$A$8</c:f>
              <c:strCache>
                <c:ptCount val="7"/>
                <c:pt idx="0">
                  <c:v>Implement or expand collaboration</c:v>
                </c:pt>
                <c:pt idx="1">
                  <c:v>Mobile/tablet apps</c:v>
                </c:pt>
                <c:pt idx="2">
                  <c:v>Maintain or implement virtualization</c:v>
                </c:pt>
                <c:pt idx="3">
                  <c:v>Data center/server consolidation</c:v>
                </c:pt>
                <c:pt idx="4">
                  <c:v>Upgrade our security</c:v>
                </c:pt>
                <c:pt idx="5">
                  <c:v>Business intelligence and decision-support tools</c:v>
                </c:pt>
                <c:pt idx="6">
                  <c:v>Upgrade BC/DR capabilities</c:v>
                </c:pt>
              </c:strCache>
            </c:strRef>
          </c:cat>
          <c:val>
            <c:numRef>
              <c:f>Sheet1!$C$2:$C$8</c:f>
              <c:numCache>
                <c:formatCode>0%</c:formatCode>
                <c:ptCount val="7"/>
                <c:pt idx="0">
                  <c:v>0.478234582829504</c:v>
                </c:pt>
                <c:pt idx="1">
                  <c:v>0.507255139056832</c:v>
                </c:pt>
                <c:pt idx="2">
                  <c:v>0.547158403869407</c:v>
                </c:pt>
                <c:pt idx="3">
                  <c:v>0.575574365175333</c:v>
                </c:pt>
                <c:pt idx="4">
                  <c:v>0.614873035066507</c:v>
                </c:pt>
                <c:pt idx="5">
                  <c:v>0.610036275695286</c:v>
                </c:pt>
                <c:pt idx="6">
                  <c:v>0.619709794437728</c:v>
                </c:pt>
              </c:numCache>
            </c:numRef>
          </c:val>
        </c:ser>
        <c:dLbls>
          <c:showLegendKey val="0"/>
          <c:showVal val="0"/>
          <c:showCatName val="0"/>
          <c:showSerName val="0"/>
          <c:showPercent val="0"/>
          <c:showBubbleSize val="0"/>
        </c:dLbls>
        <c:gapWidth val="150"/>
        <c:axId val="2087366552"/>
        <c:axId val="2087373864"/>
      </c:barChart>
      <c:catAx>
        <c:axId val="2087366552"/>
        <c:scaling>
          <c:orientation val="minMax"/>
        </c:scaling>
        <c:delete val="0"/>
        <c:axPos val="l"/>
        <c:majorTickMark val="out"/>
        <c:minorTickMark val="none"/>
        <c:tickLblPos val="nextTo"/>
        <c:txPr>
          <a:bodyPr/>
          <a:lstStyle/>
          <a:p>
            <a:pPr>
              <a:defRPr sz="900"/>
            </a:pPr>
            <a:endParaRPr lang="en-US"/>
          </a:p>
        </c:txPr>
        <c:crossAx val="2087373864"/>
        <c:crosses val="autoZero"/>
        <c:auto val="1"/>
        <c:lblAlgn val="ctr"/>
        <c:lblOffset val="100"/>
        <c:noMultiLvlLbl val="0"/>
      </c:catAx>
      <c:valAx>
        <c:axId val="2087373864"/>
        <c:scaling>
          <c:orientation val="minMax"/>
        </c:scaling>
        <c:delete val="0"/>
        <c:axPos val="b"/>
        <c:majorGridlines/>
        <c:numFmt formatCode="0%" sourceLinked="1"/>
        <c:majorTickMark val="out"/>
        <c:minorTickMark val="none"/>
        <c:tickLblPos val="nextTo"/>
        <c:txPr>
          <a:bodyPr/>
          <a:lstStyle/>
          <a:p>
            <a:pPr>
              <a:defRPr sz="900"/>
            </a:pPr>
            <a:endParaRPr lang="en-US"/>
          </a:p>
        </c:txPr>
        <c:crossAx val="2087366552"/>
        <c:crosses val="autoZero"/>
        <c:crossBetween val="between"/>
      </c:valAx>
    </c:plotArea>
    <c:legend>
      <c:legendPos val="r"/>
      <c:layout/>
      <c:overlay val="0"/>
      <c:txPr>
        <a:bodyPr/>
        <a:lstStyle/>
        <a:p>
          <a:pPr>
            <a:defRPr sz="9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151667180737187"/>
          <c:y val="0.1021033756919"/>
          <c:w val="0.523957051000345"/>
          <c:h val="0.897896624308103"/>
        </c:manualLayout>
      </c:layout>
      <c:pieChart>
        <c:varyColors val="1"/>
        <c:ser>
          <c:idx val="0"/>
          <c:order val="0"/>
          <c:spPr>
            <a:ln>
              <a:solidFill>
                <a:schemeClr val="tx1">
                  <a:lumMod val="50000"/>
                </a:schemeClr>
              </a:solidFill>
            </a:ln>
          </c:spPr>
          <c:dPt>
            <c:idx val="0"/>
            <c:bubble3D val="0"/>
            <c:spPr>
              <a:solidFill>
                <a:schemeClr val="accent4">
                  <a:lumMod val="75000"/>
                </a:schemeClr>
              </a:solidFill>
              <a:ln>
                <a:solidFill>
                  <a:schemeClr val="tx1">
                    <a:lumMod val="50000"/>
                  </a:schemeClr>
                </a:solidFill>
              </a:ln>
            </c:spPr>
          </c:dPt>
          <c:dPt>
            <c:idx val="1"/>
            <c:bubble3D val="0"/>
            <c:spPr>
              <a:solidFill>
                <a:schemeClr val="accent1"/>
              </a:solidFill>
              <a:ln>
                <a:solidFill>
                  <a:schemeClr val="tx1">
                    <a:lumMod val="50000"/>
                  </a:schemeClr>
                </a:solidFill>
              </a:ln>
            </c:spPr>
          </c:dPt>
          <c:dPt>
            <c:idx val="2"/>
            <c:bubble3D val="0"/>
            <c:spPr>
              <a:solidFill>
                <a:schemeClr val="accent6"/>
              </a:solidFill>
              <a:ln>
                <a:solidFill>
                  <a:schemeClr val="tx1">
                    <a:lumMod val="50000"/>
                  </a:schemeClr>
                </a:solidFill>
              </a:ln>
            </c:spPr>
          </c:dPt>
          <c:dPt>
            <c:idx val="3"/>
            <c:bubble3D val="0"/>
            <c:spPr>
              <a:solidFill>
                <a:srgbClr val="D9D9D9"/>
              </a:solidFill>
              <a:ln>
                <a:solidFill>
                  <a:schemeClr val="tx1">
                    <a:lumMod val="50000"/>
                  </a:schemeClr>
                </a:solidFill>
              </a:ln>
            </c:spPr>
          </c:dPt>
          <c:dLbls>
            <c:dLbl>
              <c:idx val="2"/>
              <c:spPr/>
              <c:txPr>
                <a:bodyPr/>
                <a:lstStyle/>
                <a:p>
                  <a:pPr>
                    <a:defRPr sz="1100" b="1">
                      <a:solidFill>
                        <a:schemeClr val="tx1"/>
                      </a:solidFill>
                    </a:defRPr>
                  </a:pPr>
                  <a:endParaRPr lang="en-US"/>
                </a:p>
              </c:txPr>
              <c:showLegendKey val="0"/>
              <c:showVal val="0"/>
              <c:showCatName val="0"/>
              <c:showSerName val="0"/>
              <c:showPercent val="1"/>
              <c:showBubbleSize val="0"/>
            </c:dLbl>
            <c:dLbl>
              <c:idx val="3"/>
              <c:spPr/>
              <c:txPr>
                <a:bodyPr/>
                <a:lstStyle/>
                <a:p>
                  <a:pPr>
                    <a:defRPr sz="1100" b="1">
                      <a:solidFill>
                        <a:schemeClr val="tx1"/>
                      </a:solidFill>
                    </a:defRPr>
                  </a:pPr>
                  <a:endParaRPr lang="en-US"/>
                </a:p>
              </c:txPr>
              <c:showLegendKey val="0"/>
              <c:showVal val="0"/>
              <c:showCatName val="0"/>
              <c:showSerName val="0"/>
              <c:showPercent val="1"/>
              <c:showBubbleSize val="0"/>
            </c:dLbl>
            <c:txPr>
              <a:bodyPr/>
              <a:lstStyle/>
              <a:p>
                <a:pPr>
                  <a:defRPr sz="1100" b="1">
                    <a:solidFill>
                      <a:schemeClr val="bg1"/>
                    </a:solidFill>
                  </a:defRPr>
                </a:pPr>
                <a:endParaRPr lang="en-US"/>
              </a:p>
            </c:txPr>
            <c:showLegendKey val="0"/>
            <c:showVal val="0"/>
            <c:showCatName val="0"/>
            <c:showSerName val="0"/>
            <c:showPercent val="1"/>
            <c:showBubbleSize val="0"/>
            <c:showLeaderLines val="1"/>
          </c:dLbls>
          <c:cat>
            <c:strRef>
              <c:f>Sheet1!$A$2:$A$5</c:f>
              <c:strCache>
                <c:ptCount val="4"/>
                <c:pt idx="0">
                  <c:v>VMW</c:v>
                </c:pt>
                <c:pt idx="1">
                  <c:v>MSFT</c:v>
                </c:pt>
                <c:pt idx="2">
                  <c:v>CTRX</c:v>
                </c:pt>
                <c:pt idx="3">
                  <c:v>Other</c:v>
                </c:pt>
              </c:strCache>
            </c:strRef>
          </c:cat>
          <c:val>
            <c:numRef>
              <c:f>Sheet1!$B$2:$B$5</c:f>
              <c:numCache>
                <c:formatCode>0%</c:formatCode>
                <c:ptCount val="4"/>
                <c:pt idx="0">
                  <c:v>0.7404</c:v>
                </c:pt>
                <c:pt idx="1">
                  <c:v>0.2056</c:v>
                </c:pt>
                <c:pt idx="2">
                  <c:v>0.0488</c:v>
                </c:pt>
                <c:pt idx="3">
                  <c:v>0.0</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704156965291596"/>
          <c:y val="0.212801122631948"/>
          <c:w val="0.278510214535731"/>
          <c:h val="0.732813596320262"/>
        </c:manualLayout>
      </c:layout>
      <c:overlay val="0"/>
      <c:txPr>
        <a:bodyPr/>
        <a:lstStyle/>
        <a:p>
          <a:pPr>
            <a:defRPr sz="1200" b="1">
              <a:latin typeface="Calibri" pitchFamily="34" charset="0"/>
              <a:cs typeface="Calibri" pitchFamily="34" charset="0"/>
            </a:defRPr>
          </a:pPr>
          <a:endParaRPr lang="en-US"/>
        </a:p>
      </c:txPr>
    </c:legend>
    <c:plotVisOnly val="1"/>
    <c:dispBlanksAs val="zero"/>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151667180737187"/>
          <c:y val="0.1021033756919"/>
          <c:w val="0.523957051000345"/>
          <c:h val="0.897896624308103"/>
        </c:manualLayout>
      </c:layout>
      <c:pieChart>
        <c:varyColors val="1"/>
        <c:ser>
          <c:idx val="0"/>
          <c:order val="0"/>
          <c:spPr>
            <a:ln>
              <a:solidFill>
                <a:schemeClr val="tx1">
                  <a:lumMod val="50000"/>
                </a:schemeClr>
              </a:solidFill>
            </a:ln>
          </c:spPr>
          <c:dPt>
            <c:idx val="0"/>
            <c:bubble3D val="0"/>
            <c:spPr>
              <a:solidFill>
                <a:schemeClr val="accent4">
                  <a:lumMod val="75000"/>
                </a:schemeClr>
              </a:solidFill>
              <a:ln>
                <a:solidFill>
                  <a:schemeClr val="tx1">
                    <a:lumMod val="50000"/>
                  </a:schemeClr>
                </a:solidFill>
              </a:ln>
            </c:spPr>
          </c:dPt>
          <c:dPt>
            <c:idx val="1"/>
            <c:bubble3D val="0"/>
            <c:spPr>
              <a:solidFill>
                <a:schemeClr val="accent1"/>
              </a:solidFill>
              <a:ln>
                <a:solidFill>
                  <a:schemeClr val="tx1">
                    <a:lumMod val="50000"/>
                  </a:schemeClr>
                </a:solidFill>
              </a:ln>
            </c:spPr>
          </c:dPt>
          <c:dPt>
            <c:idx val="2"/>
            <c:bubble3D val="0"/>
            <c:spPr>
              <a:solidFill>
                <a:schemeClr val="accent6"/>
              </a:solidFill>
              <a:ln>
                <a:solidFill>
                  <a:schemeClr val="tx1">
                    <a:lumMod val="50000"/>
                  </a:schemeClr>
                </a:solidFill>
              </a:ln>
            </c:spPr>
          </c:dPt>
          <c:dPt>
            <c:idx val="3"/>
            <c:bubble3D val="0"/>
            <c:spPr>
              <a:solidFill>
                <a:srgbClr val="D9D9D9"/>
              </a:solidFill>
              <a:ln>
                <a:solidFill>
                  <a:schemeClr val="tx1">
                    <a:lumMod val="50000"/>
                  </a:schemeClr>
                </a:solidFill>
              </a:ln>
            </c:spPr>
          </c:dPt>
          <c:dLbls>
            <c:dLbl>
              <c:idx val="2"/>
              <c:spPr/>
              <c:txPr>
                <a:bodyPr/>
                <a:lstStyle/>
                <a:p>
                  <a:pPr>
                    <a:defRPr sz="1100" b="1">
                      <a:solidFill>
                        <a:schemeClr val="tx1">
                          <a:lumMod val="50000"/>
                        </a:schemeClr>
                      </a:solidFill>
                    </a:defRPr>
                  </a:pPr>
                  <a:endParaRPr lang="en-US"/>
                </a:p>
              </c:txPr>
              <c:showLegendKey val="0"/>
              <c:showVal val="0"/>
              <c:showCatName val="0"/>
              <c:showSerName val="0"/>
              <c:showPercent val="1"/>
              <c:showBubbleSize val="0"/>
            </c:dLbl>
            <c:dLbl>
              <c:idx val="3"/>
              <c:spPr/>
              <c:txPr>
                <a:bodyPr/>
                <a:lstStyle/>
                <a:p>
                  <a:pPr>
                    <a:defRPr sz="1100" b="1">
                      <a:solidFill>
                        <a:schemeClr val="tx1"/>
                      </a:solidFill>
                    </a:defRPr>
                  </a:pPr>
                  <a:endParaRPr lang="en-US"/>
                </a:p>
              </c:txPr>
              <c:showLegendKey val="0"/>
              <c:showVal val="0"/>
              <c:showCatName val="0"/>
              <c:showSerName val="0"/>
              <c:showPercent val="1"/>
              <c:showBubbleSize val="0"/>
            </c:dLbl>
            <c:txPr>
              <a:bodyPr/>
              <a:lstStyle/>
              <a:p>
                <a:pPr>
                  <a:defRPr sz="1100" b="1">
                    <a:solidFill>
                      <a:schemeClr val="bg1"/>
                    </a:solidFill>
                  </a:defRPr>
                </a:pPr>
                <a:endParaRPr lang="en-US"/>
              </a:p>
            </c:txPr>
            <c:showLegendKey val="0"/>
            <c:showVal val="0"/>
            <c:showCatName val="0"/>
            <c:showSerName val="0"/>
            <c:showPercent val="1"/>
            <c:showBubbleSize val="0"/>
            <c:showLeaderLines val="1"/>
          </c:dLbls>
          <c:cat>
            <c:strRef>
              <c:f>Sheet1!$A$2:$A$5</c:f>
              <c:strCache>
                <c:ptCount val="4"/>
                <c:pt idx="0">
                  <c:v>VMW</c:v>
                </c:pt>
                <c:pt idx="1">
                  <c:v>MSFT</c:v>
                </c:pt>
                <c:pt idx="2">
                  <c:v>CTRX</c:v>
                </c:pt>
                <c:pt idx="3">
                  <c:v>Other</c:v>
                </c:pt>
              </c:strCache>
            </c:strRef>
          </c:cat>
          <c:val>
            <c:numRef>
              <c:f>Sheet1!$B$2:$B$5</c:f>
              <c:numCache>
                <c:formatCode>0%</c:formatCode>
                <c:ptCount val="4"/>
                <c:pt idx="0">
                  <c:v>0.7792</c:v>
                </c:pt>
                <c:pt idx="1">
                  <c:v>0.1718</c:v>
                </c:pt>
                <c:pt idx="2">
                  <c:v>0.0444</c:v>
                </c:pt>
                <c:pt idx="3">
                  <c:v>0.0</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704156965291596"/>
          <c:y val="0.212801122631948"/>
          <c:w val="0.278510214535731"/>
          <c:h val="0.732813596320262"/>
        </c:manualLayout>
      </c:layout>
      <c:overlay val="0"/>
      <c:txPr>
        <a:bodyPr/>
        <a:lstStyle/>
        <a:p>
          <a:pPr>
            <a:defRPr sz="1200" b="1">
              <a:latin typeface="Calibri" pitchFamily="34" charset="0"/>
              <a:cs typeface="Calibri" pitchFamily="34" charset="0"/>
            </a:defRPr>
          </a:pPr>
          <a:endParaRPr lang="en-US"/>
        </a:p>
      </c:txPr>
    </c:legend>
    <c:plotVisOnly val="1"/>
    <c:dispBlanksAs val="zero"/>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151667180737187"/>
          <c:y val="0.1021033756919"/>
          <c:w val="0.523957051000345"/>
          <c:h val="0.897896624308103"/>
        </c:manualLayout>
      </c:layout>
      <c:pieChart>
        <c:varyColors val="1"/>
        <c:ser>
          <c:idx val="0"/>
          <c:order val="0"/>
          <c:spPr>
            <a:ln>
              <a:solidFill>
                <a:schemeClr val="tx1">
                  <a:lumMod val="50000"/>
                </a:schemeClr>
              </a:solidFill>
            </a:ln>
          </c:spPr>
          <c:dPt>
            <c:idx val="0"/>
            <c:bubble3D val="0"/>
            <c:spPr>
              <a:solidFill>
                <a:schemeClr val="accent4">
                  <a:lumMod val="75000"/>
                </a:schemeClr>
              </a:solidFill>
              <a:ln>
                <a:solidFill>
                  <a:schemeClr val="tx1">
                    <a:lumMod val="50000"/>
                  </a:schemeClr>
                </a:solidFill>
              </a:ln>
            </c:spPr>
          </c:dPt>
          <c:dPt>
            <c:idx val="1"/>
            <c:bubble3D val="0"/>
            <c:spPr>
              <a:solidFill>
                <a:schemeClr val="accent1"/>
              </a:solidFill>
              <a:ln>
                <a:solidFill>
                  <a:schemeClr val="tx1">
                    <a:lumMod val="50000"/>
                  </a:schemeClr>
                </a:solidFill>
              </a:ln>
            </c:spPr>
          </c:dPt>
          <c:dPt>
            <c:idx val="2"/>
            <c:bubble3D val="0"/>
            <c:spPr>
              <a:solidFill>
                <a:schemeClr val="accent6"/>
              </a:solidFill>
              <a:ln>
                <a:solidFill>
                  <a:schemeClr val="tx1">
                    <a:lumMod val="50000"/>
                  </a:schemeClr>
                </a:solidFill>
              </a:ln>
            </c:spPr>
          </c:dPt>
          <c:dPt>
            <c:idx val="3"/>
            <c:bubble3D val="0"/>
            <c:spPr>
              <a:solidFill>
                <a:srgbClr val="D9D9D9"/>
              </a:solidFill>
              <a:ln>
                <a:solidFill>
                  <a:schemeClr val="tx1">
                    <a:lumMod val="50000"/>
                  </a:schemeClr>
                </a:solidFill>
              </a:ln>
            </c:spPr>
          </c:dPt>
          <c:dLbls>
            <c:dLbl>
              <c:idx val="2"/>
              <c:spPr/>
              <c:txPr>
                <a:bodyPr/>
                <a:lstStyle/>
                <a:p>
                  <a:pPr>
                    <a:defRPr sz="1100" b="1">
                      <a:solidFill>
                        <a:schemeClr val="tx1"/>
                      </a:solidFill>
                    </a:defRPr>
                  </a:pPr>
                  <a:endParaRPr lang="en-US"/>
                </a:p>
              </c:txPr>
              <c:showLegendKey val="0"/>
              <c:showVal val="0"/>
              <c:showCatName val="0"/>
              <c:showSerName val="0"/>
              <c:showPercent val="1"/>
              <c:showBubbleSize val="0"/>
            </c:dLbl>
            <c:dLbl>
              <c:idx val="3"/>
              <c:spPr/>
              <c:txPr>
                <a:bodyPr/>
                <a:lstStyle/>
                <a:p>
                  <a:pPr>
                    <a:defRPr sz="1100" b="1">
                      <a:solidFill>
                        <a:schemeClr val="tx1"/>
                      </a:solidFill>
                    </a:defRPr>
                  </a:pPr>
                  <a:endParaRPr lang="en-US"/>
                </a:p>
              </c:txPr>
              <c:showLegendKey val="0"/>
              <c:showVal val="0"/>
              <c:showCatName val="0"/>
              <c:showSerName val="0"/>
              <c:showPercent val="1"/>
              <c:showBubbleSize val="0"/>
            </c:dLbl>
            <c:txPr>
              <a:bodyPr/>
              <a:lstStyle/>
              <a:p>
                <a:pPr>
                  <a:defRPr sz="1100" b="1">
                    <a:solidFill>
                      <a:schemeClr val="bg1"/>
                    </a:solidFill>
                  </a:defRPr>
                </a:pPr>
                <a:endParaRPr lang="en-US"/>
              </a:p>
            </c:txPr>
            <c:showLegendKey val="0"/>
            <c:showVal val="0"/>
            <c:showCatName val="0"/>
            <c:showSerName val="0"/>
            <c:showPercent val="1"/>
            <c:showBubbleSize val="0"/>
            <c:showLeaderLines val="1"/>
          </c:dLbls>
          <c:cat>
            <c:strRef>
              <c:f>Sheet1!$A$2:$A$5</c:f>
              <c:strCache>
                <c:ptCount val="4"/>
                <c:pt idx="0">
                  <c:v>VMW</c:v>
                </c:pt>
                <c:pt idx="1">
                  <c:v>MSFT</c:v>
                </c:pt>
                <c:pt idx="2">
                  <c:v>CTRX</c:v>
                </c:pt>
                <c:pt idx="3">
                  <c:v>Other</c:v>
                </c:pt>
              </c:strCache>
            </c:strRef>
          </c:cat>
          <c:val>
            <c:numRef>
              <c:f>Sheet1!$B$2:$B$5</c:f>
              <c:numCache>
                <c:formatCode>0%</c:formatCode>
                <c:ptCount val="4"/>
                <c:pt idx="0">
                  <c:v>0.8045</c:v>
                </c:pt>
                <c:pt idx="1">
                  <c:v>0.1485</c:v>
                </c:pt>
                <c:pt idx="2">
                  <c:v>0.0425</c:v>
                </c:pt>
                <c:pt idx="3">
                  <c:v>0.0</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704156965291596"/>
          <c:y val="0.212801122631948"/>
          <c:w val="0.278510214535731"/>
          <c:h val="0.732813596320262"/>
        </c:manualLayout>
      </c:layout>
      <c:overlay val="0"/>
      <c:txPr>
        <a:bodyPr/>
        <a:lstStyle/>
        <a:p>
          <a:pPr>
            <a:defRPr sz="1200" b="1">
              <a:latin typeface="Calibri" pitchFamily="34" charset="0"/>
              <a:cs typeface="Calibri" pitchFamily="34" charset="0"/>
            </a:defRPr>
          </a:pPr>
          <a:endParaRPr lang="en-US"/>
        </a:p>
      </c:txPr>
    </c:legend>
    <c:plotVisOnly val="1"/>
    <c:dispBlanksAs val="zero"/>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53D923-A23B-406A-864C-CE1E9DE5E47F}" type="doc">
      <dgm:prSet loTypeId="urn:microsoft.com/office/officeart/2005/8/layout/radial4" loCatId="relationship" qsTypeId="urn:microsoft.com/office/officeart/2005/8/quickstyle/simple1" qsCatId="simple" csTypeId="urn:microsoft.com/office/officeart/2005/8/colors/colorful1#5" csCatId="colorful" phldr="1"/>
      <dgm:spPr/>
      <dgm:t>
        <a:bodyPr/>
        <a:lstStyle/>
        <a:p>
          <a:endParaRPr lang="en-US"/>
        </a:p>
      </dgm:t>
    </dgm:pt>
    <dgm:pt modelId="{6B498D5E-AEFD-4300-890D-1A4221D219B3}">
      <dgm:prSet phldrT="[Text]" custT="1"/>
      <dgm:spPr/>
      <dgm:t>
        <a:bodyPr/>
        <a:lstStyle/>
        <a:p>
          <a:pPr algn="ctr"/>
          <a:r>
            <a:rPr lang="en-US" sz="1500" b="1" u="sng" strike="noStrike" dirty="0" smtClean="0">
              <a:solidFill>
                <a:schemeClr val="bg1"/>
              </a:solidFill>
              <a:latin typeface="Calibri" pitchFamily="34" charset="0"/>
            </a:rPr>
            <a:t>Partner</a:t>
          </a:r>
        </a:p>
        <a:p>
          <a:pPr algn="ctr"/>
          <a:r>
            <a:rPr lang="en-US" sz="1300" b="1" i="1" strike="noStrike" dirty="0" smtClean="0">
              <a:solidFill>
                <a:schemeClr val="bg1"/>
              </a:solidFill>
              <a:latin typeface="Calibri" pitchFamily="34" charset="0"/>
            </a:rPr>
            <a:t>Build vibrant, profitable and loyal partner base in the SMB segment </a:t>
          </a:r>
        </a:p>
      </dgm:t>
    </dgm:pt>
    <dgm:pt modelId="{E2897931-7D62-4D59-9120-95748D1B8508}" type="parTrans" cxnId="{0626EE1A-EDBE-435F-8F75-35F0F63D7415}">
      <dgm:prSet/>
      <dgm:spPr/>
      <dgm:t>
        <a:bodyPr/>
        <a:lstStyle/>
        <a:p>
          <a:endParaRPr lang="en-US" sz="1600" dirty="0"/>
        </a:p>
      </dgm:t>
    </dgm:pt>
    <dgm:pt modelId="{A683F6B2-30E2-4C46-AC12-66E1A06144E5}" type="sibTrans" cxnId="{0626EE1A-EDBE-435F-8F75-35F0F63D7415}">
      <dgm:prSet/>
      <dgm:spPr/>
      <dgm:t>
        <a:bodyPr/>
        <a:lstStyle/>
        <a:p>
          <a:endParaRPr lang="en-US" sz="1600"/>
        </a:p>
      </dgm:t>
    </dgm:pt>
    <dgm:pt modelId="{0E91B821-D48C-4505-B00C-BD36BFA6125F}">
      <dgm:prSet phldrT="[Text]" custT="1"/>
      <dgm:spPr/>
      <dgm:t>
        <a:bodyPr/>
        <a:lstStyle/>
        <a:p>
          <a:r>
            <a:rPr lang="en-US" sz="1500" b="1" u="sng" dirty="0" smtClean="0">
              <a:latin typeface="Calibri" pitchFamily="34" charset="0"/>
            </a:rPr>
            <a:t>Brand</a:t>
          </a:r>
        </a:p>
        <a:p>
          <a:r>
            <a:rPr lang="en-US" sz="1300" b="1" i="1" dirty="0" smtClean="0">
              <a:latin typeface="Calibri" pitchFamily="34" charset="0"/>
            </a:rPr>
            <a:t>Establish VMware as a leading SMB software vendor</a:t>
          </a:r>
          <a:endParaRPr lang="en-US" sz="1300" i="1" dirty="0">
            <a:latin typeface="Calibri" pitchFamily="34" charset="0"/>
          </a:endParaRPr>
        </a:p>
      </dgm:t>
    </dgm:pt>
    <dgm:pt modelId="{429CAC02-1A3F-45A9-82FF-F651B9C3A097}" type="parTrans" cxnId="{6168FD6B-BF48-4AD9-80C2-9603FBAF3289}">
      <dgm:prSet/>
      <dgm:spPr/>
      <dgm:t>
        <a:bodyPr/>
        <a:lstStyle/>
        <a:p>
          <a:endParaRPr lang="en-US" sz="1600" dirty="0"/>
        </a:p>
      </dgm:t>
    </dgm:pt>
    <dgm:pt modelId="{43DD1E5E-9C0D-48BA-A56B-FD8C0810AE5A}" type="sibTrans" cxnId="{6168FD6B-BF48-4AD9-80C2-9603FBAF3289}">
      <dgm:prSet/>
      <dgm:spPr/>
      <dgm:t>
        <a:bodyPr/>
        <a:lstStyle/>
        <a:p>
          <a:endParaRPr lang="en-US" sz="1600"/>
        </a:p>
      </dgm:t>
    </dgm:pt>
    <dgm:pt modelId="{7422B4E6-97B5-403F-BB9C-1613E5705432}">
      <dgm:prSet phldrT="[Text]" custT="1"/>
      <dgm:spPr>
        <a:solidFill>
          <a:schemeClr val="accent1"/>
        </a:solidFill>
      </dgm:spPr>
      <dgm:t>
        <a:bodyPr/>
        <a:lstStyle/>
        <a:p>
          <a:r>
            <a:rPr lang="en-US" sz="1500" b="1" u="sng" dirty="0" smtClean="0">
              <a:latin typeface="Calibri" pitchFamily="34" charset="0"/>
            </a:rPr>
            <a:t>Customers</a:t>
          </a:r>
        </a:p>
        <a:p>
          <a:r>
            <a:rPr lang="en-US" sz="1300" b="1" i="1" dirty="0" smtClean="0">
              <a:solidFill>
                <a:schemeClr val="bg1"/>
              </a:solidFill>
              <a:latin typeface="Calibri" pitchFamily="34" charset="0"/>
            </a:rPr>
            <a:t>Be the trusted virtualization and cloud infrastructure vendor of choice for SMBs </a:t>
          </a:r>
          <a:endParaRPr lang="en-US" sz="1300" i="1" u="none" dirty="0">
            <a:latin typeface="Calibri" pitchFamily="34" charset="0"/>
          </a:endParaRPr>
        </a:p>
      </dgm:t>
    </dgm:pt>
    <dgm:pt modelId="{934CE512-C1FB-4D01-8CCB-8AA01F665878}" type="sibTrans" cxnId="{21817B84-8B36-49A4-A3CC-6BABD9898CC5}">
      <dgm:prSet/>
      <dgm:spPr/>
      <dgm:t>
        <a:bodyPr/>
        <a:lstStyle/>
        <a:p>
          <a:endParaRPr lang="en-US" sz="1600"/>
        </a:p>
      </dgm:t>
    </dgm:pt>
    <dgm:pt modelId="{C31708C7-FEAB-4597-8804-05CE22BED08F}" type="parTrans" cxnId="{21817B84-8B36-49A4-A3CC-6BABD9898CC5}">
      <dgm:prSet/>
      <dgm:spPr>
        <a:solidFill>
          <a:schemeClr val="accent1"/>
        </a:solidFill>
      </dgm:spPr>
      <dgm:t>
        <a:bodyPr/>
        <a:lstStyle/>
        <a:p>
          <a:endParaRPr lang="en-US" sz="1600" dirty="0"/>
        </a:p>
      </dgm:t>
    </dgm:pt>
    <dgm:pt modelId="{80677920-EB54-442C-A825-FCE071551DE6}">
      <dgm:prSet phldrT="[Text]" custT="1"/>
      <dgm:spPr/>
      <dgm:t>
        <a:bodyPr/>
        <a:lstStyle/>
        <a:p>
          <a:endParaRPr lang="en-US" sz="1400" b="1" dirty="0" smtClean="0"/>
        </a:p>
        <a:p>
          <a:endParaRPr lang="en-US" sz="1100" b="1" dirty="0"/>
        </a:p>
      </dgm:t>
    </dgm:pt>
    <dgm:pt modelId="{76908532-DBA8-4ED4-9978-725B6BE8E544}" type="sibTrans" cxnId="{B01494DC-797E-4D7E-890F-5316A2C14743}">
      <dgm:prSet/>
      <dgm:spPr/>
      <dgm:t>
        <a:bodyPr/>
        <a:lstStyle/>
        <a:p>
          <a:endParaRPr lang="en-US" sz="1600"/>
        </a:p>
      </dgm:t>
    </dgm:pt>
    <dgm:pt modelId="{465853E2-EC4B-4C51-B15B-44BFDFC9E0D9}" type="parTrans" cxnId="{B01494DC-797E-4D7E-890F-5316A2C14743}">
      <dgm:prSet/>
      <dgm:spPr/>
      <dgm:t>
        <a:bodyPr/>
        <a:lstStyle/>
        <a:p>
          <a:endParaRPr lang="en-US" sz="1600"/>
        </a:p>
      </dgm:t>
    </dgm:pt>
    <dgm:pt modelId="{91DCB947-8819-4096-9364-319D773C0197}" type="pres">
      <dgm:prSet presAssocID="{2A53D923-A23B-406A-864C-CE1E9DE5E47F}" presName="cycle" presStyleCnt="0">
        <dgm:presLayoutVars>
          <dgm:chMax val="1"/>
          <dgm:dir/>
          <dgm:animLvl val="ctr"/>
          <dgm:resizeHandles val="exact"/>
        </dgm:presLayoutVars>
      </dgm:prSet>
      <dgm:spPr/>
      <dgm:t>
        <a:bodyPr/>
        <a:lstStyle/>
        <a:p>
          <a:endParaRPr lang="en-US"/>
        </a:p>
      </dgm:t>
    </dgm:pt>
    <dgm:pt modelId="{5101DF53-283A-4EEE-A2A8-F29666BE77CB}" type="pres">
      <dgm:prSet presAssocID="{80677920-EB54-442C-A825-FCE071551DE6}" presName="centerShape" presStyleLbl="node0" presStyleIdx="0" presStyleCnt="1" custScaleX="50053" custScaleY="42547" custLinFactNeighborX="730" custLinFactNeighborY="-51157"/>
      <dgm:spPr/>
      <dgm:t>
        <a:bodyPr/>
        <a:lstStyle/>
        <a:p>
          <a:endParaRPr lang="en-US"/>
        </a:p>
      </dgm:t>
    </dgm:pt>
    <dgm:pt modelId="{E55DB7B3-DE93-4403-8B56-6E59B0A7F017}" type="pres">
      <dgm:prSet presAssocID="{C31708C7-FEAB-4597-8804-05CE22BED08F}" presName="parTrans" presStyleLbl="bgSibTrans2D1" presStyleIdx="0" presStyleCnt="3" custScaleX="91975" custScaleY="106933" custLinFactNeighborX="-2432" custLinFactNeighborY="11576" custRadScaleRad="37911"/>
      <dgm:spPr/>
      <dgm:t>
        <a:bodyPr/>
        <a:lstStyle/>
        <a:p>
          <a:endParaRPr lang="en-US"/>
        </a:p>
      </dgm:t>
    </dgm:pt>
    <dgm:pt modelId="{FB15EBE7-C1A3-4136-A2E5-8B83983476D2}" type="pres">
      <dgm:prSet presAssocID="{7422B4E6-97B5-403F-BB9C-1613E5705432}" presName="node" presStyleLbl="node1" presStyleIdx="0" presStyleCnt="3" custScaleX="140201" custScaleY="69193" custRadScaleRad="108531" custRadScaleInc="-23792">
        <dgm:presLayoutVars>
          <dgm:bulletEnabled val="1"/>
        </dgm:presLayoutVars>
      </dgm:prSet>
      <dgm:spPr/>
      <dgm:t>
        <a:bodyPr/>
        <a:lstStyle/>
        <a:p>
          <a:endParaRPr lang="en-US"/>
        </a:p>
      </dgm:t>
    </dgm:pt>
    <dgm:pt modelId="{A99CE298-1200-4425-AF2E-C31DE19CE47F}" type="pres">
      <dgm:prSet presAssocID="{E2897931-7D62-4D59-9120-95748D1B8508}" presName="parTrans" presStyleLbl="bgSibTrans2D1" presStyleIdx="1" presStyleCnt="3" custLinFactNeighborY="-11264"/>
      <dgm:spPr/>
      <dgm:t>
        <a:bodyPr/>
        <a:lstStyle/>
        <a:p>
          <a:endParaRPr lang="en-US"/>
        </a:p>
      </dgm:t>
    </dgm:pt>
    <dgm:pt modelId="{E0AC74EE-5A6C-40BB-B465-D3DB8FB09CEE}" type="pres">
      <dgm:prSet presAssocID="{6B498D5E-AEFD-4300-890D-1A4221D219B3}" presName="node" presStyleLbl="node1" presStyleIdx="1" presStyleCnt="3" custScaleX="140401" custScaleY="68991" custRadScaleRad="38177" custRadScaleInc="1055">
        <dgm:presLayoutVars>
          <dgm:bulletEnabled val="1"/>
        </dgm:presLayoutVars>
      </dgm:prSet>
      <dgm:spPr/>
      <dgm:t>
        <a:bodyPr/>
        <a:lstStyle/>
        <a:p>
          <a:endParaRPr lang="en-US"/>
        </a:p>
      </dgm:t>
    </dgm:pt>
    <dgm:pt modelId="{CE43CF7A-87D4-4939-89ED-358D2052F8A2}" type="pres">
      <dgm:prSet presAssocID="{429CAC02-1A3F-45A9-82FF-F651B9C3A097}" presName="parTrans" presStyleLbl="bgSibTrans2D1" presStyleIdx="2" presStyleCnt="3" custLinFactNeighborX="-286" custLinFactNeighborY="27060" custRadScaleRad="37911" custRadScaleInc="-2147483648"/>
      <dgm:spPr/>
      <dgm:t>
        <a:bodyPr/>
        <a:lstStyle/>
        <a:p>
          <a:endParaRPr lang="en-US"/>
        </a:p>
      </dgm:t>
    </dgm:pt>
    <dgm:pt modelId="{1EEC6C0D-1AD8-43E2-BA32-A2A6559D21E7}" type="pres">
      <dgm:prSet presAssocID="{0E91B821-D48C-4505-B00C-BD36BFA6125F}" presName="node" presStyleLbl="node1" presStyleIdx="2" presStyleCnt="3" custScaleX="140201" custScaleY="69193" custRadScaleRad="109079" custRadScaleInc="23897">
        <dgm:presLayoutVars>
          <dgm:bulletEnabled val="1"/>
        </dgm:presLayoutVars>
      </dgm:prSet>
      <dgm:spPr/>
      <dgm:t>
        <a:bodyPr/>
        <a:lstStyle/>
        <a:p>
          <a:endParaRPr lang="en-US"/>
        </a:p>
      </dgm:t>
    </dgm:pt>
  </dgm:ptLst>
  <dgm:cxnLst>
    <dgm:cxn modelId="{33203501-C8D5-4173-837F-0C7851316862}" type="presOf" srcId="{80677920-EB54-442C-A825-FCE071551DE6}" destId="{5101DF53-283A-4EEE-A2A8-F29666BE77CB}" srcOrd="0" destOrd="0" presId="urn:microsoft.com/office/officeart/2005/8/layout/radial4"/>
    <dgm:cxn modelId="{21817B84-8B36-49A4-A3CC-6BABD9898CC5}" srcId="{80677920-EB54-442C-A825-FCE071551DE6}" destId="{7422B4E6-97B5-403F-BB9C-1613E5705432}" srcOrd="0" destOrd="0" parTransId="{C31708C7-FEAB-4597-8804-05CE22BED08F}" sibTransId="{934CE512-C1FB-4D01-8CCB-8AA01F665878}"/>
    <dgm:cxn modelId="{3DBFA1E5-7A55-49B7-9FA8-D9A32E143BC9}" type="presOf" srcId="{E2897931-7D62-4D59-9120-95748D1B8508}" destId="{A99CE298-1200-4425-AF2E-C31DE19CE47F}" srcOrd="0" destOrd="0" presId="urn:microsoft.com/office/officeart/2005/8/layout/radial4"/>
    <dgm:cxn modelId="{6168FD6B-BF48-4AD9-80C2-9603FBAF3289}" srcId="{80677920-EB54-442C-A825-FCE071551DE6}" destId="{0E91B821-D48C-4505-B00C-BD36BFA6125F}" srcOrd="2" destOrd="0" parTransId="{429CAC02-1A3F-45A9-82FF-F651B9C3A097}" sibTransId="{43DD1E5E-9C0D-48BA-A56B-FD8C0810AE5A}"/>
    <dgm:cxn modelId="{0837E0DD-3B67-4AF3-A6D7-2BDCFDF33844}" type="presOf" srcId="{C31708C7-FEAB-4597-8804-05CE22BED08F}" destId="{E55DB7B3-DE93-4403-8B56-6E59B0A7F017}" srcOrd="0" destOrd="0" presId="urn:microsoft.com/office/officeart/2005/8/layout/radial4"/>
    <dgm:cxn modelId="{B01494DC-797E-4D7E-890F-5316A2C14743}" srcId="{2A53D923-A23B-406A-864C-CE1E9DE5E47F}" destId="{80677920-EB54-442C-A825-FCE071551DE6}" srcOrd="0" destOrd="0" parTransId="{465853E2-EC4B-4C51-B15B-44BFDFC9E0D9}" sibTransId="{76908532-DBA8-4ED4-9978-725B6BE8E544}"/>
    <dgm:cxn modelId="{7A82967E-C4D0-4369-8A50-8616DE90D7BD}" type="presOf" srcId="{429CAC02-1A3F-45A9-82FF-F651B9C3A097}" destId="{CE43CF7A-87D4-4939-89ED-358D2052F8A2}" srcOrd="0" destOrd="0" presId="urn:microsoft.com/office/officeart/2005/8/layout/radial4"/>
    <dgm:cxn modelId="{EC6A3B0C-526F-433F-8F03-4FE0900CAF1E}" type="presOf" srcId="{7422B4E6-97B5-403F-BB9C-1613E5705432}" destId="{FB15EBE7-C1A3-4136-A2E5-8B83983476D2}" srcOrd="0" destOrd="0" presId="urn:microsoft.com/office/officeart/2005/8/layout/radial4"/>
    <dgm:cxn modelId="{E5D9D2CB-B2DA-4BDB-BF94-EF742C919F8D}" type="presOf" srcId="{6B498D5E-AEFD-4300-890D-1A4221D219B3}" destId="{E0AC74EE-5A6C-40BB-B465-D3DB8FB09CEE}" srcOrd="0" destOrd="0" presId="urn:microsoft.com/office/officeart/2005/8/layout/radial4"/>
    <dgm:cxn modelId="{E0CB2381-65DF-4D8B-BFCB-F26AA8084437}" type="presOf" srcId="{2A53D923-A23B-406A-864C-CE1E9DE5E47F}" destId="{91DCB947-8819-4096-9364-319D773C0197}" srcOrd="0" destOrd="0" presId="urn:microsoft.com/office/officeart/2005/8/layout/radial4"/>
    <dgm:cxn modelId="{260FC853-F089-4294-B8CA-0B069B2C66E4}" type="presOf" srcId="{0E91B821-D48C-4505-B00C-BD36BFA6125F}" destId="{1EEC6C0D-1AD8-43E2-BA32-A2A6559D21E7}" srcOrd="0" destOrd="0" presId="urn:microsoft.com/office/officeart/2005/8/layout/radial4"/>
    <dgm:cxn modelId="{0626EE1A-EDBE-435F-8F75-35F0F63D7415}" srcId="{80677920-EB54-442C-A825-FCE071551DE6}" destId="{6B498D5E-AEFD-4300-890D-1A4221D219B3}" srcOrd="1" destOrd="0" parTransId="{E2897931-7D62-4D59-9120-95748D1B8508}" sibTransId="{A683F6B2-30E2-4C46-AC12-66E1A06144E5}"/>
    <dgm:cxn modelId="{2D981C06-036A-4AD3-8D12-E1EA288601F2}" type="presParOf" srcId="{91DCB947-8819-4096-9364-319D773C0197}" destId="{5101DF53-283A-4EEE-A2A8-F29666BE77CB}" srcOrd="0" destOrd="0" presId="urn:microsoft.com/office/officeart/2005/8/layout/radial4"/>
    <dgm:cxn modelId="{ACF9DA74-B71E-467F-BD33-800C834804DD}" type="presParOf" srcId="{91DCB947-8819-4096-9364-319D773C0197}" destId="{E55DB7B3-DE93-4403-8B56-6E59B0A7F017}" srcOrd="1" destOrd="0" presId="urn:microsoft.com/office/officeart/2005/8/layout/radial4"/>
    <dgm:cxn modelId="{22B1AEAB-7503-4DE9-8BD7-AF2ABCB464B7}" type="presParOf" srcId="{91DCB947-8819-4096-9364-319D773C0197}" destId="{FB15EBE7-C1A3-4136-A2E5-8B83983476D2}" srcOrd="2" destOrd="0" presId="urn:microsoft.com/office/officeart/2005/8/layout/radial4"/>
    <dgm:cxn modelId="{412526CE-15E7-490D-BB77-2D2F092FE800}" type="presParOf" srcId="{91DCB947-8819-4096-9364-319D773C0197}" destId="{A99CE298-1200-4425-AF2E-C31DE19CE47F}" srcOrd="3" destOrd="0" presId="urn:microsoft.com/office/officeart/2005/8/layout/radial4"/>
    <dgm:cxn modelId="{4C6B50D5-E928-4B91-9F1C-AB1295D181B7}" type="presParOf" srcId="{91DCB947-8819-4096-9364-319D773C0197}" destId="{E0AC74EE-5A6C-40BB-B465-D3DB8FB09CEE}" srcOrd="4" destOrd="0" presId="urn:microsoft.com/office/officeart/2005/8/layout/radial4"/>
    <dgm:cxn modelId="{66D9B729-3573-4040-9E45-7EFFE3AE834C}" type="presParOf" srcId="{91DCB947-8819-4096-9364-319D773C0197}" destId="{CE43CF7A-87D4-4939-89ED-358D2052F8A2}" srcOrd="5" destOrd="0" presId="urn:microsoft.com/office/officeart/2005/8/layout/radial4"/>
    <dgm:cxn modelId="{E991DD97-F7B4-4AE4-AB8D-7CEAFEB49C7F}" type="presParOf" srcId="{91DCB947-8819-4096-9364-319D773C0197}" destId="{1EEC6C0D-1AD8-43E2-BA32-A2A6559D21E7}"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2629D3-813E-3047-B573-E6F58DBAAE7A}" type="doc">
      <dgm:prSet loTypeId="urn:microsoft.com/office/officeart/2008/layout/VerticalCurvedList" loCatId="" qsTypeId="urn:microsoft.com/office/officeart/2005/8/quickstyle/simple4" qsCatId="simple" csTypeId="urn:microsoft.com/office/officeart/2005/8/colors/colorful3" csCatId="colorful" phldr="1"/>
      <dgm:spPr/>
      <dgm:t>
        <a:bodyPr/>
        <a:lstStyle/>
        <a:p>
          <a:endParaRPr lang="en-US"/>
        </a:p>
      </dgm:t>
    </dgm:pt>
    <dgm:pt modelId="{06A3EC04-4A07-A743-8345-B0A6441D9F3A}">
      <dgm:prSet/>
      <dgm:spPr/>
      <dgm:t>
        <a:bodyPr/>
        <a:lstStyle/>
        <a:p>
          <a:pPr rtl="0"/>
          <a:r>
            <a:rPr lang="en-US" b="1" dirty="0" smtClean="0"/>
            <a:t>Customer – upsell/cross-sell to increase adjacencies penetration: </a:t>
          </a:r>
          <a:r>
            <a:rPr lang="en-US" b="1" dirty="0" err="1" smtClean="0">
              <a:solidFill>
                <a:srgbClr val="FFFF00"/>
              </a:solidFill>
            </a:rPr>
            <a:t>vSOM</a:t>
          </a:r>
          <a:r>
            <a:rPr lang="en-US" b="1" dirty="0" smtClean="0">
              <a:solidFill>
                <a:srgbClr val="FFFF00"/>
              </a:solidFill>
            </a:rPr>
            <a:t> + EUC + Cloud</a:t>
          </a:r>
          <a:endParaRPr lang="en-US" dirty="0">
            <a:solidFill>
              <a:srgbClr val="FFFF00"/>
            </a:solidFill>
          </a:endParaRPr>
        </a:p>
      </dgm:t>
    </dgm:pt>
    <dgm:pt modelId="{1C9D08B1-6AB0-E349-AB18-7686DED6E8A1}" type="parTrans" cxnId="{F7FD44C4-2A46-724A-B97A-3327F0F37BB2}">
      <dgm:prSet/>
      <dgm:spPr/>
      <dgm:t>
        <a:bodyPr/>
        <a:lstStyle/>
        <a:p>
          <a:endParaRPr lang="en-US"/>
        </a:p>
      </dgm:t>
    </dgm:pt>
    <dgm:pt modelId="{FA755DAE-0052-0D45-901B-0FD5F7059561}" type="sibTrans" cxnId="{F7FD44C4-2A46-724A-B97A-3327F0F37BB2}">
      <dgm:prSet/>
      <dgm:spPr/>
      <dgm:t>
        <a:bodyPr/>
        <a:lstStyle/>
        <a:p>
          <a:endParaRPr lang="en-US"/>
        </a:p>
      </dgm:t>
    </dgm:pt>
    <dgm:pt modelId="{30E82FB7-CC3A-8842-875B-480A050B98EB}">
      <dgm:prSet/>
      <dgm:spPr/>
      <dgm:t>
        <a:bodyPr/>
        <a:lstStyle/>
        <a:p>
          <a:pPr rtl="0"/>
          <a:r>
            <a:rPr lang="en-US" b="1" dirty="0" smtClean="0"/>
            <a:t>Prospects – Support sales goals of acquiring net new customers: </a:t>
          </a:r>
          <a:r>
            <a:rPr lang="en-US" b="1" dirty="0" err="1" smtClean="0">
              <a:solidFill>
                <a:srgbClr val="FFFF00"/>
              </a:solidFill>
            </a:rPr>
            <a:t>vSOM</a:t>
          </a:r>
          <a:r>
            <a:rPr lang="en-US" b="1" dirty="0" smtClean="0"/>
            <a:t> </a:t>
          </a:r>
          <a:endParaRPr lang="en-US" dirty="0"/>
        </a:p>
      </dgm:t>
    </dgm:pt>
    <dgm:pt modelId="{6DD98AA4-43CA-784C-8481-005DA99D01A7}" type="parTrans" cxnId="{9CB3AB2F-8A06-A546-A60C-1535ABF6EBE2}">
      <dgm:prSet/>
      <dgm:spPr/>
      <dgm:t>
        <a:bodyPr/>
        <a:lstStyle/>
        <a:p>
          <a:endParaRPr lang="en-US"/>
        </a:p>
      </dgm:t>
    </dgm:pt>
    <dgm:pt modelId="{2FD4DD30-48EF-FC41-AADF-567E89B0C7B6}" type="sibTrans" cxnId="{9CB3AB2F-8A06-A546-A60C-1535ABF6EBE2}">
      <dgm:prSet/>
      <dgm:spPr/>
      <dgm:t>
        <a:bodyPr/>
        <a:lstStyle/>
        <a:p>
          <a:endParaRPr lang="en-US"/>
        </a:p>
      </dgm:t>
    </dgm:pt>
    <dgm:pt modelId="{C3457BB2-15E5-4C4E-83E2-640DD6FA4CE4}">
      <dgm:prSet/>
      <dgm:spPr/>
      <dgm:t>
        <a:bodyPr/>
        <a:lstStyle/>
        <a:p>
          <a:pPr rtl="0"/>
          <a:r>
            <a:rPr lang="en-US" b="1" dirty="0" smtClean="0"/>
            <a:t>Drive cloud message for Commercial and S1 SMB segments</a:t>
          </a:r>
          <a:endParaRPr lang="en-US" dirty="0"/>
        </a:p>
      </dgm:t>
    </dgm:pt>
    <dgm:pt modelId="{94914C7D-BF8C-334B-ABFB-BBD2104A7873}" type="parTrans" cxnId="{D3FC755B-C909-3842-ABF1-427A570B7B8E}">
      <dgm:prSet/>
      <dgm:spPr/>
      <dgm:t>
        <a:bodyPr/>
        <a:lstStyle/>
        <a:p>
          <a:endParaRPr lang="en-US"/>
        </a:p>
      </dgm:t>
    </dgm:pt>
    <dgm:pt modelId="{0BB4C97B-CF62-2B4E-9E0B-B19DA3AEB29C}" type="sibTrans" cxnId="{D3FC755B-C909-3842-ABF1-427A570B7B8E}">
      <dgm:prSet/>
      <dgm:spPr/>
      <dgm:t>
        <a:bodyPr/>
        <a:lstStyle/>
        <a:p>
          <a:endParaRPr lang="en-US"/>
        </a:p>
      </dgm:t>
    </dgm:pt>
    <dgm:pt modelId="{7BFA6EA3-8645-EF41-AA8C-AF53057709A8}">
      <dgm:prSet/>
      <dgm:spPr/>
      <dgm:t>
        <a:bodyPr/>
        <a:lstStyle/>
        <a:p>
          <a:pPr rtl="0"/>
          <a:r>
            <a:rPr lang="en-US" b="1" dirty="0" smtClean="0"/>
            <a:t>Focus on volume deals in SMB and value deals In Commercial + through the channel</a:t>
          </a:r>
          <a:endParaRPr lang="en-US" dirty="0"/>
        </a:p>
      </dgm:t>
    </dgm:pt>
    <dgm:pt modelId="{4ABE6888-94F6-5445-9E3C-1E4E4B916267}" type="parTrans" cxnId="{C3A0900A-49DA-E344-8EFB-B35A9DC67E89}">
      <dgm:prSet/>
      <dgm:spPr/>
      <dgm:t>
        <a:bodyPr/>
        <a:lstStyle/>
        <a:p>
          <a:endParaRPr lang="en-US"/>
        </a:p>
      </dgm:t>
    </dgm:pt>
    <dgm:pt modelId="{7E0E3E96-39B3-E64A-B198-1C6E6F619CB2}" type="sibTrans" cxnId="{C3A0900A-49DA-E344-8EFB-B35A9DC67E89}">
      <dgm:prSet/>
      <dgm:spPr/>
      <dgm:t>
        <a:bodyPr/>
        <a:lstStyle/>
        <a:p>
          <a:endParaRPr lang="en-US"/>
        </a:p>
      </dgm:t>
    </dgm:pt>
    <dgm:pt modelId="{516759C7-0D47-2F4C-B087-2A83B4244D39}" type="pres">
      <dgm:prSet presAssocID="{6B2629D3-813E-3047-B573-E6F58DBAAE7A}" presName="Name0" presStyleCnt="0">
        <dgm:presLayoutVars>
          <dgm:chMax val="7"/>
          <dgm:chPref val="7"/>
          <dgm:dir/>
        </dgm:presLayoutVars>
      </dgm:prSet>
      <dgm:spPr/>
      <dgm:t>
        <a:bodyPr/>
        <a:lstStyle/>
        <a:p>
          <a:endParaRPr lang="en-US"/>
        </a:p>
      </dgm:t>
    </dgm:pt>
    <dgm:pt modelId="{3FC78CEF-73B0-3941-BCC7-488E194FDB54}" type="pres">
      <dgm:prSet presAssocID="{6B2629D3-813E-3047-B573-E6F58DBAAE7A}" presName="Name1" presStyleCnt="0"/>
      <dgm:spPr/>
    </dgm:pt>
    <dgm:pt modelId="{DA9ABD9E-246F-324F-B3B2-D3EEA06CC6F2}" type="pres">
      <dgm:prSet presAssocID="{6B2629D3-813E-3047-B573-E6F58DBAAE7A}" presName="cycle" presStyleCnt="0"/>
      <dgm:spPr/>
    </dgm:pt>
    <dgm:pt modelId="{6588ED7A-D74F-DF44-899B-CE9BFCC4549D}" type="pres">
      <dgm:prSet presAssocID="{6B2629D3-813E-3047-B573-E6F58DBAAE7A}" presName="srcNode" presStyleLbl="node1" presStyleIdx="0" presStyleCnt="4"/>
      <dgm:spPr/>
    </dgm:pt>
    <dgm:pt modelId="{6D4AE11C-0D2B-E841-8891-453B6C28F128}" type="pres">
      <dgm:prSet presAssocID="{6B2629D3-813E-3047-B573-E6F58DBAAE7A}" presName="conn" presStyleLbl="parChTrans1D2" presStyleIdx="0" presStyleCnt="1"/>
      <dgm:spPr/>
      <dgm:t>
        <a:bodyPr/>
        <a:lstStyle/>
        <a:p>
          <a:endParaRPr lang="en-US"/>
        </a:p>
      </dgm:t>
    </dgm:pt>
    <dgm:pt modelId="{CF321F18-C982-B54D-97BD-D60A5A65A30A}" type="pres">
      <dgm:prSet presAssocID="{6B2629D3-813E-3047-B573-E6F58DBAAE7A}" presName="extraNode" presStyleLbl="node1" presStyleIdx="0" presStyleCnt="4"/>
      <dgm:spPr/>
    </dgm:pt>
    <dgm:pt modelId="{DB51128B-C67D-AB4E-B8A7-AFC5DAE0DC61}" type="pres">
      <dgm:prSet presAssocID="{6B2629D3-813E-3047-B573-E6F58DBAAE7A}" presName="dstNode" presStyleLbl="node1" presStyleIdx="0" presStyleCnt="4"/>
      <dgm:spPr/>
    </dgm:pt>
    <dgm:pt modelId="{59C1E610-498B-3546-AF76-39C8F9A22340}" type="pres">
      <dgm:prSet presAssocID="{06A3EC04-4A07-A743-8345-B0A6441D9F3A}" presName="text_1" presStyleLbl="node1" presStyleIdx="0" presStyleCnt="4">
        <dgm:presLayoutVars>
          <dgm:bulletEnabled val="1"/>
        </dgm:presLayoutVars>
      </dgm:prSet>
      <dgm:spPr/>
      <dgm:t>
        <a:bodyPr/>
        <a:lstStyle/>
        <a:p>
          <a:endParaRPr lang="en-US"/>
        </a:p>
      </dgm:t>
    </dgm:pt>
    <dgm:pt modelId="{5877F8DB-0C9C-0344-B120-85E516C13444}" type="pres">
      <dgm:prSet presAssocID="{06A3EC04-4A07-A743-8345-B0A6441D9F3A}" presName="accent_1" presStyleCnt="0"/>
      <dgm:spPr/>
    </dgm:pt>
    <dgm:pt modelId="{65754404-71F9-6141-B77A-C64685B9188B}" type="pres">
      <dgm:prSet presAssocID="{06A3EC04-4A07-A743-8345-B0A6441D9F3A}" presName="accentRepeatNode" presStyleLbl="solidFgAcc1" presStyleIdx="0" presStyleCnt="4"/>
      <dgm:spPr/>
    </dgm:pt>
    <dgm:pt modelId="{BDE946BB-1FD6-4241-ADE8-65BAAD3CD3C0}" type="pres">
      <dgm:prSet presAssocID="{30E82FB7-CC3A-8842-875B-480A050B98EB}" presName="text_2" presStyleLbl="node1" presStyleIdx="1" presStyleCnt="4">
        <dgm:presLayoutVars>
          <dgm:bulletEnabled val="1"/>
        </dgm:presLayoutVars>
      </dgm:prSet>
      <dgm:spPr/>
      <dgm:t>
        <a:bodyPr/>
        <a:lstStyle/>
        <a:p>
          <a:endParaRPr lang="en-US"/>
        </a:p>
      </dgm:t>
    </dgm:pt>
    <dgm:pt modelId="{AD73F5D1-1B8A-0146-A52E-E685A8E8C294}" type="pres">
      <dgm:prSet presAssocID="{30E82FB7-CC3A-8842-875B-480A050B98EB}" presName="accent_2" presStyleCnt="0"/>
      <dgm:spPr/>
    </dgm:pt>
    <dgm:pt modelId="{9F2F5792-8C41-5E4E-AD6F-32FE1D13E040}" type="pres">
      <dgm:prSet presAssocID="{30E82FB7-CC3A-8842-875B-480A050B98EB}" presName="accentRepeatNode" presStyleLbl="solidFgAcc1" presStyleIdx="1" presStyleCnt="4"/>
      <dgm:spPr/>
    </dgm:pt>
    <dgm:pt modelId="{1BEC5FCB-3B55-1C45-B44B-58A5E44DB7A3}" type="pres">
      <dgm:prSet presAssocID="{C3457BB2-15E5-4C4E-83E2-640DD6FA4CE4}" presName="text_3" presStyleLbl="node1" presStyleIdx="2" presStyleCnt="4">
        <dgm:presLayoutVars>
          <dgm:bulletEnabled val="1"/>
        </dgm:presLayoutVars>
      </dgm:prSet>
      <dgm:spPr/>
      <dgm:t>
        <a:bodyPr/>
        <a:lstStyle/>
        <a:p>
          <a:endParaRPr lang="en-US"/>
        </a:p>
      </dgm:t>
    </dgm:pt>
    <dgm:pt modelId="{6DDDAD1F-36D8-4A4D-9151-CDAC0D6EC5AC}" type="pres">
      <dgm:prSet presAssocID="{C3457BB2-15E5-4C4E-83E2-640DD6FA4CE4}" presName="accent_3" presStyleCnt="0"/>
      <dgm:spPr/>
    </dgm:pt>
    <dgm:pt modelId="{F80168C9-35E2-DF49-BDC0-135E56D83D5D}" type="pres">
      <dgm:prSet presAssocID="{C3457BB2-15E5-4C4E-83E2-640DD6FA4CE4}" presName="accentRepeatNode" presStyleLbl="solidFgAcc1" presStyleIdx="2" presStyleCnt="4"/>
      <dgm:spPr/>
    </dgm:pt>
    <dgm:pt modelId="{A470A88E-B688-BA46-8850-EDA0BA77B11A}" type="pres">
      <dgm:prSet presAssocID="{7BFA6EA3-8645-EF41-AA8C-AF53057709A8}" presName="text_4" presStyleLbl="node1" presStyleIdx="3" presStyleCnt="4">
        <dgm:presLayoutVars>
          <dgm:bulletEnabled val="1"/>
        </dgm:presLayoutVars>
      </dgm:prSet>
      <dgm:spPr/>
      <dgm:t>
        <a:bodyPr/>
        <a:lstStyle/>
        <a:p>
          <a:endParaRPr lang="en-US"/>
        </a:p>
      </dgm:t>
    </dgm:pt>
    <dgm:pt modelId="{2B4BADDB-9F8F-C849-A4A8-9970D45DFA00}" type="pres">
      <dgm:prSet presAssocID="{7BFA6EA3-8645-EF41-AA8C-AF53057709A8}" presName="accent_4" presStyleCnt="0"/>
      <dgm:spPr/>
    </dgm:pt>
    <dgm:pt modelId="{A8A0BA67-07B7-F34F-A186-8001033A1802}" type="pres">
      <dgm:prSet presAssocID="{7BFA6EA3-8645-EF41-AA8C-AF53057709A8}" presName="accentRepeatNode" presStyleLbl="solidFgAcc1" presStyleIdx="3" presStyleCnt="4"/>
      <dgm:spPr/>
    </dgm:pt>
  </dgm:ptLst>
  <dgm:cxnLst>
    <dgm:cxn modelId="{71A0A424-3EB8-4319-8B9E-EC0BBE60489B}" type="presOf" srcId="{C3457BB2-15E5-4C4E-83E2-640DD6FA4CE4}" destId="{1BEC5FCB-3B55-1C45-B44B-58A5E44DB7A3}" srcOrd="0" destOrd="0" presId="urn:microsoft.com/office/officeart/2008/layout/VerticalCurvedList"/>
    <dgm:cxn modelId="{C3A0900A-49DA-E344-8EFB-B35A9DC67E89}" srcId="{6B2629D3-813E-3047-B573-E6F58DBAAE7A}" destId="{7BFA6EA3-8645-EF41-AA8C-AF53057709A8}" srcOrd="3" destOrd="0" parTransId="{4ABE6888-94F6-5445-9E3C-1E4E4B916267}" sibTransId="{7E0E3E96-39B3-E64A-B198-1C6E6F619CB2}"/>
    <dgm:cxn modelId="{94AED744-3730-4B5B-B275-EA0D6B00E451}" type="presOf" srcId="{6B2629D3-813E-3047-B573-E6F58DBAAE7A}" destId="{516759C7-0D47-2F4C-B087-2A83B4244D39}" srcOrd="0" destOrd="0" presId="urn:microsoft.com/office/officeart/2008/layout/VerticalCurvedList"/>
    <dgm:cxn modelId="{3B8EF10A-0D8F-47BB-88D5-82EE53D4EF55}" type="presOf" srcId="{06A3EC04-4A07-A743-8345-B0A6441D9F3A}" destId="{59C1E610-498B-3546-AF76-39C8F9A22340}" srcOrd="0" destOrd="0" presId="urn:microsoft.com/office/officeart/2008/layout/VerticalCurvedList"/>
    <dgm:cxn modelId="{85A78140-1261-442E-A620-3B11CC198DEB}" type="presOf" srcId="{30E82FB7-CC3A-8842-875B-480A050B98EB}" destId="{BDE946BB-1FD6-4241-ADE8-65BAAD3CD3C0}" srcOrd="0" destOrd="0" presId="urn:microsoft.com/office/officeart/2008/layout/VerticalCurvedList"/>
    <dgm:cxn modelId="{9CB3AB2F-8A06-A546-A60C-1535ABF6EBE2}" srcId="{6B2629D3-813E-3047-B573-E6F58DBAAE7A}" destId="{30E82FB7-CC3A-8842-875B-480A050B98EB}" srcOrd="1" destOrd="0" parTransId="{6DD98AA4-43CA-784C-8481-005DA99D01A7}" sibTransId="{2FD4DD30-48EF-FC41-AADF-567E89B0C7B6}"/>
    <dgm:cxn modelId="{A0DB28D8-54DE-4660-90C6-909B78E075B8}" type="presOf" srcId="{FA755DAE-0052-0D45-901B-0FD5F7059561}" destId="{6D4AE11C-0D2B-E841-8891-453B6C28F128}" srcOrd="0" destOrd="0" presId="urn:microsoft.com/office/officeart/2008/layout/VerticalCurvedList"/>
    <dgm:cxn modelId="{D3FC755B-C909-3842-ABF1-427A570B7B8E}" srcId="{6B2629D3-813E-3047-B573-E6F58DBAAE7A}" destId="{C3457BB2-15E5-4C4E-83E2-640DD6FA4CE4}" srcOrd="2" destOrd="0" parTransId="{94914C7D-BF8C-334B-ABFB-BBD2104A7873}" sibTransId="{0BB4C97B-CF62-2B4E-9E0B-B19DA3AEB29C}"/>
    <dgm:cxn modelId="{F7FD44C4-2A46-724A-B97A-3327F0F37BB2}" srcId="{6B2629D3-813E-3047-B573-E6F58DBAAE7A}" destId="{06A3EC04-4A07-A743-8345-B0A6441D9F3A}" srcOrd="0" destOrd="0" parTransId="{1C9D08B1-6AB0-E349-AB18-7686DED6E8A1}" sibTransId="{FA755DAE-0052-0D45-901B-0FD5F7059561}"/>
    <dgm:cxn modelId="{0589F7C8-7DA6-41CB-B1C5-9042A98480DF}" type="presOf" srcId="{7BFA6EA3-8645-EF41-AA8C-AF53057709A8}" destId="{A470A88E-B688-BA46-8850-EDA0BA77B11A}" srcOrd="0" destOrd="0" presId="urn:microsoft.com/office/officeart/2008/layout/VerticalCurvedList"/>
    <dgm:cxn modelId="{3180FCF1-19CD-469E-A952-135BDEA5FF95}" type="presParOf" srcId="{516759C7-0D47-2F4C-B087-2A83B4244D39}" destId="{3FC78CEF-73B0-3941-BCC7-488E194FDB54}" srcOrd="0" destOrd="0" presId="urn:microsoft.com/office/officeart/2008/layout/VerticalCurvedList"/>
    <dgm:cxn modelId="{998CED26-C281-4E9F-A97A-FE9C61A689EC}" type="presParOf" srcId="{3FC78CEF-73B0-3941-BCC7-488E194FDB54}" destId="{DA9ABD9E-246F-324F-B3B2-D3EEA06CC6F2}" srcOrd="0" destOrd="0" presId="urn:microsoft.com/office/officeart/2008/layout/VerticalCurvedList"/>
    <dgm:cxn modelId="{CCBC441A-4996-4D08-86B3-EA646BB2128A}" type="presParOf" srcId="{DA9ABD9E-246F-324F-B3B2-D3EEA06CC6F2}" destId="{6588ED7A-D74F-DF44-899B-CE9BFCC4549D}" srcOrd="0" destOrd="0" presId="urn:microsoft.com/office/officeart/2008/layout/VerticalCurvedList"/>
    <dgm:cxn modelId="{CB088E83-DCE8-415B-9A33-48C22F928496}" type="presParOf" srcId="{DA9ABD9E-246F-324F-B3B2-D3EEA06CC6F2}" destId="{6D4AE11C-0D2B-E841-8891-453B6C28F128}" srcOrd="1" destOrd="0" presId="urn:microsoft.com/office/officeart/2008/layout/VerticalCurvedList"/>
    <dgm:cxn modelId="{2452BC31-82EC-44AB-89A0-C71985CD6292}" type="presParOf" srcId="{DA9ABD9E-246F-324F-B3B2-D3EEA06CC6F2}" destId="{CF321F18-C982-B54D-97BD-D60A5A65A30A}" srcOrd="2" destOrd="0" presId="urn:microsoft.com/office/officeart/2008/layout/VerticalCurvedList"/>
    <dgm:cxn modelId="{651E3317-EB4D-4E85-907A-C09220096B60}" type="presParOf" srcId="{DA9ABD9E-246F-324F-B3B2-D3EEA06CC6F2}" destId="{DB51128B-C67D-AB4E-B8A7-AFC5DAE0DC61}" srcOrd="3" destOrd="0" presId="urn:microsoft.com/office/officeart/2008/layout/VerticalCurvedList"/>
    <dgm:cxn modelId="{1D4F1A4A-BD86-44F4-AD46-F9C247C63C26}" type="presParOf" srcId="{3FC78CEF-73B0-3941-BCC7-488E194FDB54}" destId="{59C1E610-498B-3546-AF76-39C8F9A22340}" srcOrd="1" destOrd="0" presId="urn:microsoft.com/office/officeart/2008/layout/VerticalCurvedList"/>
    <dgm:cxn modelId="{516741B5-EDB8-41A1-9E0E-1BE033376C78}" type="presParOf" srcId="{3FC78CEF-73B0-3941-BCC7-488E194FDB54}" destId="{5877F8DB-0C9C-0344-B120-85E516C13444}" srcOrd="2" destOrd="0" presId="urn:microsoft.com/office/officeart/2008/layout/VerticalCurvedList"/>
    <dgm:cxn modelId="{55F71B39-2200-4615-A189-41983360A6EB}" type="presParOf" srcId="{5877F8DB-0C9C-0344-B120-85E516C13444}" destId="{65754404-71F9-6141-B77A-C64685B9188B}" srcOrd="0" destOrd="0" presId="urn:microsoft.com/office/officeart/2008/layout/VerticalCurvedList"/>
    <dgm:cxn modelId="{204F9641-B26E-4673-A2A4-A9CF79B28EA7}" type="presParOf" srcId="{3FC78CEF-73B0-3941-BCC7-488E194FDB54}" destId="{BDE946BB-1FD6-4241-ADE8-65BAAD3CD3C0}" srcOrd="3" destOrd="0" presId="urn:microsoft.com/office/officeart/2008/layout/VerticalCurvedList"/>
    <dgm:cxn modelId="{D7A0B6F1-A6B8-452C-AE6A-7FE98D0477CD}" type="presParOf" srcId="{3FC78CEF-73B0-3941-BCC7-488E194FDB54}" destId="{AD73F5D1-1B8A-0146-A52E-E685A8E8C294}" srcOrd="4" destOrd="0" presId="urn:microsoft.com/office/officeart/2008/layout/VerticalCurvedList"/>
    <dgm:cxn modelId="{7DB0857B-CE73-4D17-9E1A-E5BF0E3F2918}" type="presParOf" srcId="{AD73F5D1-1B8A-0146-A52E-E685A8E8C294}" destId="{9F2F5792-8C41-5E4E-AD6F-32FE1D13E040}" srcOrd="0" destOrd="0" presId="urn:microsoft.com/office/officeart/2008/layout/VerticalCurvedList"/>
    <dgm:cxn modelId="{92274EAB-4379-41AD-B88F-E58FD91F91D3}" type="presParOf" srcId="{3FC78CEF-73B0-3941-BCC7-488E194FDB54}" destId="{1BEC5FCB-3B55-1C45-B44B-58A5E44DB7A3}" srcOrd="5" destOrd="0" presId="urn:microsoft.com/office/officeart/2008/layout/VerticalCurvedList"/>
    <dgm:cxn modelId="{A4C67C96-BB07-466A-9AB1-6B610628688C}" type="presParOf" srcId="{3FC78CEF-73B0-3941-BCC7-488E194FDB54}" destId="{6DDDAD1F-36D8-4A4D-9151-CDAC0D6EC5AC}" srcOrd="6" destOrd="0" presId="urn:microsoft.com/office/officeart/2008/layout/VerticalCurvedList"/>
    <dgm:cxn modelId="{16421242-7A48-4E23-9672-9F7ED6B39B87}" type="presParOf" srcId="{6DDDAD1F-36D8-4A4D-9151-CDAC0D6EC5AC}" destId="{F80168C9-35E2-DF49-BDC0-135E56D83D5D}" srcOrd="0" destOrd="0" presId="urn:microsoft.com/office/officeart/2008/layout/VerticalCurvedList"/>
    <dgm:cxn modelId="{AF564CA4-7DCC-4A7F-AF14-8AB43390C68A}" type="presParOf" srcId="{3FC78CEF-73B0-3941-BCC7-488E194FDB54}" destId="{A470A88E-B688-BA46-8850-EDA0BA77B11A}" srcOrd="7" destOrd="0" presId="urn:microsoft.com/office/officeart/2008/layout/VerticalCurvedList"/>
    <dgm:cxn modelId="{E9FEDF02-86A7-4C98-B781-DA8438CEE711}" type="presParOf" srcId="{3FC78CEF-73B0-3941-BCC7-488E194FDB54}" destId="{2B4BADDB-9F8F-C849-A4A8-9970D45DFA00}" srcOrd="8" destOrd="0" presId="urn:microsoft.com/office/officeart/2008/layout/VerticalCurvedList"/>
    <dgm:cxn modelId="{5932083E-8384-4973-B492-063D324BF9A3}" type="presParOf" srcId="{2B4BADDB-9F8F-C849-A4A8-9970D45DFA00}" destId="{A8A0BA67-07B7-F34F-A186-8001033A180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01DF53-283A-4EEE-A2A8-F29666BE77CB}">
      <dsp:nvSpPr>
        <dsp:cNvPr id="0" name=""/>
        <dsp:cNvSpPr/>
      </dsp:nvSpPr>
      <dsp:spPr>
        <a:xfrm>
          <a:off x="3807502" y="471495"/>
          <a:ext cx="1061814" cy="90258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endParaRPr lang="en-US" sz="1400" b="1" kern="1200" dirty="0" smtClean="0"/>
        </a:p>
        <a:p>
          <a:pPr lvl="0" algn="ctr" defTabSz="622300">
            <a:lnSpc>
              <a:spcPct val="90000"/>
            </a:lnSpc>
            <a:spcBef>
              <a:spcPct val="0"/>
            </a:spcBef>
            <a:spcAft>
              <a:spcPct val="35000"/>
            </a:spcAft>
          </a:pPr>
          <a:endParaRPr lang="en-US" sz="1100" b="1" kern="1200" dirty="0"/>
        </a:p>
      </dsp:txBody>
      <dsp:txXfrm>
        <a:off x="3963001" y="603675"/>
        <a:ext cx="750816" cy="638223"/>
      </dsp:txXfrm>
    </dsp:sp>
    <dsp:sp modelId="{E55DB7B3-DE93-4403-8B56-6E59B0A7F017}">
      <dsp:nvSpPr>
        <dsp:cNvPr id="0" name=""/>
        <dsp:cNvSpPr/>
      </dsp:nvSpPr>
      <dsp:spPr>
        <a:xfrm rot="8890453">
          <a:off x="1315633" y="1732294"/>
          <a:ext cx="2489198" cy="646510"/>
        </a:xfrm>
        <a:prstGeom prst="lef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FB15EBE7-C1A3-4136-A2E5-8B83983476D2}">
      <dsp:nvSpPr>
        <dsp:cNvPr id="0" name=""/>
        <dsp:cNvSpPr/>
      </dsp:nvSpPr>
      <dsp:spPr>
        <a:xfrm>
          <a:off x="63560" y="2141370"/>
          <a:ext cx="2825487" cy="1115563"/>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666750">
            <a:lnSpc>
              <a:spcPct val="90000"/>
            </a:lnSpc>
            <a:spcBef>
              <a:spcPct val="0"/>
            </a:spcBef>
            <a:spcAft>
              <a:spcPct val="35000"/>
            </a:spcAft>
          </a:pPr>
          <a:r>
            <a:rPr lang="en-US" sz="1500" b="1" u="sng" kern="1200" dirty="0" smtClean="0">
              <a:latin typeface="Calibri" pitchFamily="34" charset="0"/>
            </a:rPr>
            <a:t>Customers</a:t>
          </a:r>
        </a:p>
        <a:p>
          <a:pPr lvl="0" algn="ctr" defTabSz="666750">
            <a:lnSpc>
              <a:spcPct val="90000"/>
            </a:lnSpc>
            <a:spcBef>
              <a:spcPct val="0"/>
            </a:spcBef>
            <a:spcAft>
              <a:spcPct val="35000"/>
            </a:spcAft>
          </a:pPr>
          <a:r>
            <a:rPr lang="en-US" sz="1300" b="1" i="1" kern="1200" dirty="0" smtClean="0">
              <a:solidFill>
                <a:schemeClr val="bg1"/>
              </a:solidFill>
              <a:latin typeface="Calibri" pitchFamily="34" charset="0"/>
            </a:rPr>
            <a:t>Be the trusted virtualization and cloud infrastructure vendor of choice for SMBs </a:t>
          </a:r>
          <a:endParaRPr lang="en-US" sz="1300" i="1" u="none" kern="1200" dirty="0">
            <a:latin typeface="Calibri" pitchFamily="34" charset="0"/>
          </a:endParaRPr>
        </a:p>
      </dsp:txBody>
      <dsp:txXfrm>
        <a:off x="96234" y="2174044"/>
        <a:ext cx="2760139" cy="1050215"/>
      </dsp:txXfrm>
    </dsp:sp>
    <dsp:sp modelId="{A99CE298-1200-4425-AF2E-C31DE19CE47F}">
      <dsp:nvSpPr>
        <dsp:cNvPr id="0" name=""/>
        <dsp:cNvSpPr/>
      </dsp:nvSpPr>
      <dsp:spPr>
        <a:xfrm rot="5455642">
          <a:off x="3690486" y="1706042"/>
          <a:ext cx="1258499" cy="604593"/>
        </a:xfrm>
        <a:prstGeom prst="lef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0AC74EE-5A6C-40BB-B465-D3DB8FB09CEE}">
      <dsp:nvSpPr>
        <dsp:cNvPr id="0" name=""/>
        <dsp:cNvSpPr/>
      </dsp:nvSpPr>
      <dsp:spPr>
        <a:xfrm>
          <a:off x="2894792" y="2149454"/>
          <a:ext cx="2829518" cy="1112307"/>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666750">
            <a:lnSpc>
              <a:spcPct val="90000"/>
            </a:lnSpc>
            <a:spcBef>
              <a:spcPct val="0"/>
            </a:spcBef>
            <a:spcAft>
              <a:spcPct val="35000"/>
            </a:spcAft>
          </a:pPr>
          <a:r>
            <a:rPr lang="en-US" sz="1500" b="1" u="sng" strike="noStrike" kern="1200" dirty="0" smtClean="0">
              <a:solidFill>
                <a:schemeClr val="bg1"/>
              </a:solidFill>
              <a:latin typeface="Calibri" pitchFamily="34" charset="0"/>
            </a:rPr>
            <a:t>Partner</a:t>
          </a:r>
        </a:p>
        <a:p>
          <a:pPr lvl="0" algn="ctr" defTabSz="666750">
            <a:lnSpc>
              <a:spcPct val="90000"/>
            </a:lnSpc>
            <a:spcBef>
              <a:spcPct val="0"/>
            </a:spcBef>
            <a:spcAft>
              <a:spcPct val="35000"/>
            </a:spcAft>
          </a:pPr>
          <a:r>
            <a:rPr lang="en-US" sz="1300" b="1" i="1" strike="noStrike" kern="1200" dirty="0" smtClean="0">
              <a:solidFill>
                <a:schemeClr val="bg1"/>
              </a:solidFill>
              <a:latin typeface="Calibri" pitchFamily="34" charset="0"/>
            </a:rPr>
            <a:t>Build vibrant, profitable and loyal partner base in the SMB segment </a:t>
          </a:r>
        </a:p>
      </dsp:txBody>
      <dsp:txXfrm>
        <a:off x="2927370" y="2182032"/>
        <a:ext cx="2764362" cy="1047151"/>
      </dsp:txXfrm>
    </dsp:sp>
    <dsp:sp modelId="{CE43CF7A-87D4-4939-89ED-358D2052F8A2}">
      <dsp:nvSpPr>
        <dsp:cNvPr id="0" name=""/>
        <dsp:cNvSpPr/>
      </dsp:nvSpPr>
      <dsp:spPr>
        <a:xfrm rot="1943531">
          <a:off x="4680260" y="1847469"/>
          <a:ext cx="2653356" cy="604593"/>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EEC6C0D-1AD8-43E2-BA32-A2A6559D21E7}">
      <dsp:nvSpPr>
        <dsp:cNvPr id="0" name=""/>
        <dsp:cNvSpPr/>
      </dsp:nvSpPr>
      <dsp:spPr>
        <a:xfrm>
          <a:off x="5722032" y="2139098"/>
          <a:ext cx="2825487" cy="1115563"/>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666750">
            <a:lnSpc>
              <a:spcPct val="90000"/>
            </a:lnSpc>
            <a:spcBef>
              <a:spcPct val="0"/>
            </a:spcBef>
            <a:spcAft>
              <a:spcPct val="35000"/>
            </a:spcAft>
          </a:pPr>
          <a:r>
            <a:rPr lang="en-US" sz="1500" b="1" u="sng" kern="1200" dirty="0" smtClean="0">
              <a:latin typeface="Calibri" pitchFamily="34" charset="0"/>
            </a:rPr>
            <a:t>Brand</a:t>
          </a:r>
        </a:p>
        <a:p>
          <a:pPr lvl="0" algn="ctr" defTabSz="666750">
            <a:lnSpc>
              <a:spcPct val="90000"/>
            </a:lnSpc>
            <a:spcBef>
              <a:spcPct val="0"/>
            </a:spcBef>
            <a:spcAft>
              <a:spcPct val="35000"/>
            </a:spcAft>
          </a:pPr>
          <a:r>
            <a:rPr lang="en-US" sz="1300" b="1" i="1" kern="1200" dirty="0" smtClean="0">
              <a:latin typeface="Calibri" pitchFamily="34" charset="0"/>
            </a:rPr>
            <a:t>Establish VMware as a leading SMB software vendor</a:t>
          </a:r>
          <a:endParaRPr lang="en-US" sz="1300" i="1" kern="1200" dirty="0">
            <a:latin typeface="Calibri" pitchFamily="34" charset="0"/>
          </a:endParaRPr>
        </a:p>
      </dsp:txBody>
      <dsp:txXfrm>
        <a:off x="5754706" y="2171772"/>
        <a:ext cx="2760139" cy="10502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AE11C-0D2B-E841-8891-453B6C28F128}">
      <dsp:nvSpPr>
        <dsp:cNvPr id="0" name=""/>
        <dsp:cNvSpPr/>
      </dsp:nvSpPr>
      <dsp:spPr>
        <a:xfrm>
          <a:off x="-3151998" y="-485134"/>
          <a:ext cx="3759422" cy="3759422"/>
        </a:xfrm>
        <a:prstGeom prst="blockArc">
          <a:avLst>
            <a:gd name="adj1" fmla="val 18900000"/>
            <a:gd name="adj2" fmla="val 2700000"/>
            <a:gd name="adj3" fmla="val 575"/>
          </a:avLst>
        </a:pr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9C1E610-498B-3546-AF76-39C8F9A22340}">
      <dsp:nvSpPr>
        <dsp:cNvPr id="0" name=""/>
        <dsp:cNvSpPr/>
      </dsp:nvSpPr>
      <dsp:spPr>
        <a:xfrm>
          <a:off x="318612" y="214430"/>
          <a:ext cx="8031383" cy="429083"/>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0585" tIns="35560" rIns="35560" bIns="35560" numCol="1" spcCol="1270" anchor="ctr" anchorCtr="0">
          <a:noAutofit/>
        </a:bodyPr>
        <a:lstStyle/>
        <a:p>
          <a:pPr lvl="0" algn="l" defTabSz="622300" rtl="0">
            <a:lnSpc>
              <a:spcPct val="90000"/>
            </a:lnSpc>
            <a:spcBef>
              <a:spcPct val="0"/>
            </a:spcBef>
            <a:spcAft>
              <a:spcPct val="35000"/>
            </a:spcAft>
          </a:pPr>
          <a:r>
            <a:rPr lang="en-US" sz="1400" b="1" kern="1200" dirty="0" smtClean="0"/>
            <a:t>Customer – upsell/cross-sell to increase adjacencies penetration: </a:t>
          </a:r>
          <a:r>
            <a:rPr lang="en-US" sz="1400" b="1" kern="1200" dirty="0" err="1" smtClean="0">
              <a:solidFill>
                <a:srgbClr val="FFFF00"/>
              </a:solidFill>
            </a:rPr>
            <a:t>vSOM</a:t>
          </a:r>
          <a:r>
            <a:rPr lang="en-US" sz="1400" b="1" kern="1200" dirty="0" smtClean="0">
              <a:solidFill>
                <a:srgbClr val="FFFF00"/>
              </a:solidFill>
            </a:rPr>
            <a:t> + EUC + Cloud</a:t>
          </a:r>
          <a:endParaRPr lang="en-US" sz="1400" kern="1200" dirty="0">
            <a:solidFill>
              <a:srgbClr val="FFFF00"/>
            </a:solidFill>
          </a:endParaRPr>
        </a:p>
      </dsp:txBody>
      <dsp:txXfrm>
        <a:off x="318612" y="214430"/>
        <a:ext cx="8031383" cy="429083"/>
      </dsp:txXfrm>
    </dsp:sp>
    <dsp:sp modelId="{65754404-71F9-6141-B77A-C64685B9188B}">
      <dsp:nvSpPr>
        <dsp:cNvPr id="0" name=""/>
        <dsp:cNvSpPr/>
      </dsp:nvSpPr>
      <dsp:spPr>
        <a:xfrm>
          <a:off x="50435" y="160794"/>
          <a:ext cx="536354" cy="536354"/>
        </a:xfrm>
        <a:prstGeom prst="ellipse">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DE946BB-1FD6-4241-ADE8-65BAAD3CD3C0}">
      <dsp:nvSpPr>
        <dsp:cNvPr id="0" name=""/>
        <dsp:cNvSpPr/>
      </dsp:nvSpPr>
      <dsp:spPr>
        <a:xfrm>
          <a:off x="564616" y="858166"/>
          <a:ext cx="7785379" cy="429083"/>
        </a:xfrm>
        <a:prstGeom prst="rect">
          <a:avLst/>
        </a:prstGeom>
        <a:gradFill rotWithShape="0">
          <a:gsLst>
            <a:gs pos="0">
              <a:schemeClr val="accent3">
                <a:hueOff val="-2270864"/>
                <a:satOff val="-17356"/>
                <a:lumOff val="7909"/>
                <a:alphaOff val="0"/>
                <a:shade val="51000"/>
                <a:satMod val="130000"/>
              </a:schemeClr>
            </a:gs>
            <a:gs pos="80000">
              <a:schemeClr val="accent3">
                <a:hueOff val="-2270864"/>
                <a:satOff val="-17356"/>
                <a:lumOff val="7909"/>
                <a:alphaOff val="0"/>
                <a:shade val="93000"/>
                <a:satMod val="130000"/>
              </a:schemeClr>
            </a:gs>
            <a:gs pos="100000">
              <a:schemeClr val="accent3">
                <a:hueOff val="-2270864"/>
                <a:satOff val="-17356"/>
                <a:lumOff val="790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0585" tIns="35560" rIns="35560" bIns="35560" numCol="1" spcCol="1270" anchor="ctr" anchorCtr="0">
          <a:noAutofit/>
        </a:bodyPr>
        <a:lstStyle/>
        <a:p>
          <a:pPr lvl="0" algn="l" defTabSz="622300" rtl="0">
            <a:lnSpc>
              <a:spcPct val="90000"/>
            </a:lnSpc>
            <a:spcBef>
              <a:spcPct val="0"/>
            </a:spcBef>
            <a:spcAft>
              <a:spcPct val="35000"/>
            </a:spcAft>
          </a:pPr>
          <a:r>
            <a:rPr lang="en-US" sz="1400" b="1" kern="1200" dirty="0" smtClean="0"/>
            <a:t>Prospects – Support sales goals of acquiring net new customers: </a:t>
          </a:r>
          <a:r>
            <a:rPr lang="en-US" sz="1400" b="1" kern="1200" dirty="0" err="1" smtClean="0">
              <a:solidFill>
                <a:srgbClr val="FFFF00"/>
              </a:solidFill>
            </a:rPr>
            <a:t>vSOM</a:t>
          </a:r>
          <a:r>
            <a:rPr lang="en-US" sz="1400" b="1" kern="1200" dirty="0" smtClean="0"/>
            <a:t> </a:t>
          </a:r>
          <a:endParaRPr lang="en-US" sz="1400" kern="1200" dirty="0"/>
        </a:p>
      </dsp:txBody>
      <dsp:txXfrm>
        <a:off x="564616" y="858166"/>
        <a:ext cx="7785379" cy="429083"/>
      </dsp:txXfrm>
    </dsp:sp>
    <dsp:sp modelId="{9F2F5792-8C41-5E4E-AD6F-32FE1D13E040}">
      <dsp:nvSpPr>
        <dsp:cNvPr id="0" name=""/>
        <dsp:cNvSpPr/>
      </dsp:nvSpPr>
      <dsp:spPr>
        <a:xfrm>
          <a:off x="296439" y="804531"/>
          <a:ext cx="536354" cy="536354"/>
        </a:xfrm>
        <a:prstGeom prst="ellipse">
          <a:avLst/>
        </a:prstGeom>
        <a:solidFill>
          <a:schemeClr val="lt1">
            <a:hueOff val="0"/>
            <a:satOff val="0"/>
            <a:lumOff val="0"/>
            <a:alphaOff val="0"/>
          </a:schemeClr>
        </a:solidFill>
        <a:ln w="9525" cap="flat" cmpd="sng" algn="ctr">
          <a:solidFill>
            <a:schemeClr val="accent3">
              <a:hueOff val="-2270864"/>
              <a:satOff val="-17356"/>
              <a:lumOff val="7909"/>
              <a:alphaOff val="0"/>
            </a:schemeClr>
          </a:solidFill>
          <a:prstDash val="solid"/>
        </a:ln>
        <a:effectLst/>
      </dsp:spPr>
      <dsp:style>
        <a:lnRef idx="1">
          <a:scrgbClr r="0" g="0" b="0"/>
        </a:lnRef>
        <a:fillRef idx="1">
          <a:scrgbClr r="0" g="0" b="0"/>
        </a:fillRef>
        <a:effectRef idx="0">
          <a:scrgbClr r="0" g="0" b="0"/>
        </a:effectRef>
        <a:fontRef idx="minor"/>
      </dsp:style>
    </dsp:sp>
    <dsp:sp modelId="{1BEC5FCB-3B55-1C45-B44B-58A5E44DB7A3}">
      <dsp:nvSpPr>
        <dsp:cNvPr id="0" name=""/>
        <dsp:cNvSpPr/>
      </dsp:nvSpPr>
      <dsp:spPr>
        <a:xfrm>
          <a:off x="564616" y="1501903"/>
          <a:ext cx="7785379" cy="429083"/>
        </a:xfrm>
        <a:prstGeom prst="rect">
          <a:avLst/>
        </a:prstGeom>
        <a:gradFill rotWithShape="0">
          <a:gsLst>
            <a:gs pos="0">
              <a:schemeClr val="accent3">
                <a:hueOff val="-4541729"/>
                <a:satOff val="-34711"/>
                <a:lumOff val="15818"/>
                <a:alphaOff val="0"/>
                <a:shade val="51000"/>
                <a:satMod val="130000"/>
              </a:schemeClr>
            </a:gs>
            <a:gs pos="80000">
              <a:schemeClr val="accent3">
                <a:hueOff val="-4541729"/>
                <a:satOff val="-34711"/>
                <a:lumOff val="15818"/>
                <a:alphaOff val="0"/>
                <a:shade val="93000"/>
                <a:satMod val="130000"/>
              </a:schemeClr>
            </a:gs>
            <a:gs pos="100000">
              <a:schemeClr val="accent3">
                <a:hueOff val="-4541729"/>
                <a:satOff val="-34711"/>
                <a:lumOff val="1581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0585" tIns="35560" rIns="35560" bIns="35560" numCol="1" spcCol="1270" anchor="ctr" anchorCtr="0">
          <a:noAutofit/>
        </a:bodyPr>
        <a:lstStyle/>
        <a:p>
          <a:pPr lvl="0" algn="l" defTabSz="622300" rtl="0">
            <a:lnSpc>
              <a:spcPct val="90000"/>
            </a:lnSpc>
            <a:spcBef>
              <a:spcPct val="0"/>
            </a:spcBef>
            <a:spcAft>
              <a:spcPct val="35000"/>
            </a:spcAft>
          </a:pPr>
          <a:r>
            <a:rPr lang="en-US" sz="1400" b="1" kern="1200" dirty="0" smtClean="0"/>
            <a:t>Drive cloud message for Commercial and S1 SMB segments</a:t>
          </a:r>
          <a:endParaRPr lang="en-US" sz="1400" kern="1200" dirty="0"/>
        </a:p>
      </dsp:txBody>
      <dsp:txXfrm>
        <a:off x="564616" y="1501903"/>
        <a:ext cx="7785379" cy="429083"/>
      </dsp:txXfrm>
    </dsp:sp>
    <dsp:sp modelId="{F80168C9-35E2-DF49-BDC0-135E56D83D5D}">
      <dsp:nvSpPr>
        <dsp:cNvPr id="0" name=""/>
        <dsp:cNvSpPr/>
      </dsp:nvSpPr>
      <dsp:spPr>
        <a:xfrm>
          <a:off x="296439" y="1448268"/>
          <a:ext cx="536354" cy="536354"/>
        </a:xfrm>
        <a:prstGeom prst="ellipse">
          <a:avLst/>
        </a:prstGeom>
        <a:solidFill>
          <a:schemeClr val="lt1">
            <a:hueOff val="0"/>
            <a:satOff val="0"/>
            <a:lumOff val="0"/>
            <a:alphaOff val="0"/>
          </a:schemeClr>
        </a:solidFill>
        <a:ln w="9525" cap="flat" cmpd="sng" algn="ctr">
          <a:solidFill>
            <a:schemeClr val="accent3">
              <a:hueOff val="-4541729"/>
              <a:satOff val="-34711"/>
              <a:lumOff val="15818"/>
              <a:alphaOff val="0"/>
            </a:schemeClr>
          </a:solidFill>
          <a:prstDash val="solid"/>
        </a:ln>
        <a:effectLst/>
      </dsp:spPr>
      <dsp:style>
        <a:lnRef idx="1">
          <a:scrgbClr r="0" g="0" b="0"/>
        </a:lnRef>
        <a:fillRef idx="1">
          <a:scrgbClr r="0" g="0" b="0"/>
        </a:fillRef>
        <a:effectRef idx="0">
          <a:scrgbClr r="0" g="0" b="0"/>
        </a:effectRef>
        <a:fontRef idx="minor"/>
      </dsp:style>
    </dsp:sp>
    <dsp:sp modelId="{A470A88E-B688-BA46-8850-EDA0BA77B11A}">
      <dsp:nvSpPr>
        <dsp:cNvPr id="0" name=""/>
        <dsp:cNvSpPr/>
      </dsp:nvSpPr>
      <dsp:spPr>
        <a:xfrm>
          <a:off x="318612" y="2145640"/>
          <a:ext cx="8031383" cy="429083"/>
        </a:xfrm>
        <a:prstGeom prst="rect">
          <a:avLst/>
        </a:prstGeom>
        <a:gradFill rotWithShape="0">
          <a:gsLst>
            <a:gs pos="0">
              <a:schemeClr val="accent3">
                <a:hueOff val="-6812593"/>
                <a:satOff val="-52067"/>
                <a:lumOff val="23727"/>
                <a:alphaOff val="0"/>
                <a:shade val="51000"/>
                <a:satMod val="130000"/>
              </a:schemeClr>
            </a:gs>
            <a:gs pos="80000">
              <a:schemeClr val="accent3">
                <a:hueOff val="-6812593"/>
                <a:satOff val="-52067"/>
                <a:lumOff val="23727"/>
                <a:alphaOff val="0"/>
                <a:shade val="93000"/>
                <a:satMod val="130000"/>
              </a:schemeClr>
            </a:gs>
            <a:gs pos="100000">
              <a:schemeClr val="accent3">
                <a:hueOff val="-6812593"/>
                <a:satOff val="-52067"/>
                <a:lumOff val="2372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0585" tIns="35560" rIns="35560" bIns="35560" numCol="1" spcCol="1270" anchor="ctr" anchorCtr="0">
          <a:noAutofit/>
        </a:bodyPr>
        <a:lstStyle/>
        <a:p>
          <a:pPr lvl="0" algn="l" defTabSz="622300" rtl="0">
            <a:lnSpc>
              <a:spcPct val="90000"/>
            </a:lnSpc>
            <a:spcBef>
              <a:spcPct val="0"/>
            </a:spcBef>
            <a:spcAft>
              <a:spcPct val="35000"/>
            </a:spcAft>
          </a:pPr>
          <a:r>
            <a:rPr lang="en-US" sz="1400" b="1" kern="1200" dirty="0" smtClean="0"/>
            <a:t>Focus on volume deals in SMB and value deals In Commercial + through the channel</a:t>
          </a:r>
          <a:endParaRPr lang="en-US" sz="1400" kern="1200" dirty="0"/>
        </a:p>
      </dsp:txBody>
      <dsp:txXfrm>
        <a:off x="318612" y="2145640"/>
        <a:ext cx="8031383" cy="429083"/>
      </dsp:txXfrm>
    </dsp:sp>
    <dsp:sp modelId="{A8A0BA67-07B7-F34F-A186-8001033A1802}">
      <dsp:nvSpPr>
        <dsp:cNvPr id="0" name=""/>
        <dsp:cNvSpPr/>
      </dsp:nvSpPr>
      <dsp:spPr>
        <a:xfrm>
          <a:off x="50435" y="2092004"/>
          <a:ext cx="536354" cy="536354"/>
        </a:xfrm>
        <a:prstGeom prst="ellipse">
          <a:avLst/>
        </a:prstGeom>
        <a:solidFill>
          <a:schemeClr val="lt1">
            <a:hueOff val="0"/>
            <a:satOff val="0"/>
            <a:lumOff val="0"/>
            <a:alphaOff val="0"/>
          </a:schemeClr>
        </a:solidFill>
        <a:ln w="9525" cap="flat" cmpd="sng" algn="ctr">
          <a:solidFill>
            <a:schemeClr val="accent3">
              <a:hueOff val="-6812593"/>
              <a:satOff val="-52067"/>
              <a:lumOff val="23727"/>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67050" cy="468313"/>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008439" y="1"/>
            <a:ext cx="3067050" cy="468313"/>
          </a:xfrm>
          <a:prstGeom prst="rect">
            <a:avLst/>
          </a:prstGeom>
        </p:spPr>
        <p:txBody>
          <a:bodyPr vert="horz" lIns="91430" tIns="45715" rIns="91430" bIns="45715" rtlCol="0"/>
          <a:lstStyle>
            <a:lvl1pPr algn="r">
              <a:defRPr sz="1200"/>
            </a:lvl1pPr>
          </a:lstStyle>
          <a:p>
            <a:fld id="{AE3E3ED0-9EFE-4E14-A6E2-1203DC0F6F40}" type="datetimeFigureOut">
              <a:rPr lang="en-US" smtClean="0"/>
              <a:pPr/>
              <a:t>5/21/13</a:t>
            </a:fld>
            <a:endParaRPr lang="en-US"/>
          </a:p>
        </p:txBody>
      </p:sp>
      <p:sp>
        <p:nvSpPr>
          <p:cNvPr id="4" name="Footer Placeholder 3"/>
          <p:cNvSpPr>
            <a:spLocks noGrp="1"/>
          </p:cNvSpPr>
          <p:nvPr>
            <p:ph type="ftr" sz="quarter" idx="2"/>
          </p:nvPr>
        </p:nvSpPr>
        <p:spPr>
          <a:xfrm>
            <a:off x="1" y="8893176"/>
            <a:ext cx="3067050" cy="468313"/>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008439" y="8893176"/>
            <a:ext cx="3067050" cy="468313"/>
          </a:xfrm>
          <a:prstGeom prst="rect">
            <a:avLst/>
          </a:prstGeom>
        </p:spPr>
        <p:txBody>
          <a:bodyPr vert="horz" lIns="91430" tIns="45715" rIns="91430" bIns="45715" rtlCol="0" anchor="b"/>
          <a:lstStyle>
            <a:lvl1pPr algn="r">
              <a:defRPr sz="1200"/>
            </a:lvl1pPr>
          </a:lstStyle>
          <a:p>
            <a:fld id="{1AAF3140-3BB5-48FC-B4CA-2C0F38064AF6}" type="slidenum">
              <a:rPr lang="en-US" smtClean="0"/>
              <a:pPr/>
              <a:t>‹#›</a:t>
            </a:fld>
            <a:endParaRPr lang="en-US"/>
          </a:p>
        </p:txBody>
      </p:sp>
    </p:spTree>
    <p:extLst>
      <p:ext uri="{BB962C8B-B14F-4D97-AF65-F5344CB8AC3E}">
        <p14:creationId xmlns:p14="http://schemas.microsoft.com/office/powerpoint/2010/main" val="33114651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66732" cy="468154"/>
          </a:xfrm>
          <a:prstGeom prst="rect">
            <a:avLst/>
          </a:prstGeom>
        </p:spPr>
        <p:txBody>
          <a:bodyPr vert="horz" lIns="93412" tIns="46707" rIns="93412" bIns="46707" rtlCol="0"/>
          <a:lstStyle>
            <a:lvl1pPr algn="l">
              <a:defRPr sz="100"/>
            </a:lvl1pPr>
          </a:lstStyle>
          <a:p>
            <a:endParaRPr lang="en-US" dirty="0"/>
          </a:p>
        </p:txBody>
      </p:sp>
      <p:sp>
        <p:nvSpPr>
          <p:cNvPr id="3" name="Date Placeholder 2"/>
          <p:cNvSpPr>
            <a:spLocks noGrp="1"/>
          </p:cNvSpPr>
          <p:nvPr>
            <p:ph type="dt" idx="1"/>
          </p:nvPr>
        </p:nvSpPr>
        <p:spPr>
          <a:xfrm>
            <a:off x="4008706" y="0"/>
            <a:ext cx="3066732" cy="468154"/>
          </a:xfrm>
          <a:prstGeom prst="rect">
            <a:avLst/>
          </a:prstGeom>
        </p:spPr>
        <p:txBody>
          <a:bodyPr vert="horz" lIns="93412" tIns="46707" rIns="93412" bIns="46707" rtlCol="0"/>
          <a:lstStyle>
            <a:lvl1pPr algn="r">
              <a:defRPr sz="100"/>
            </a:lvl1pPr>
          </a:lstStyle>
          <a:p>
            <a:fld id="{86D409DD-B56F-6A47-9294-52EC1A033489}" type="datetimeFigureOut">
              <a:rPr lang="en-US" smtClean="0"/>
              <a:pPr/>
              <a:t>5/21/13</a:t>
            </a:fld>
            <a:endParaRPr lang="en-US" dirty="0"/>
          </a:p>
        </p:txBody>
      </p:sp>
      <p:sp>
        <p:nvSpPr>
          <p:cNvPr id="4" name="Slide Image Placeholder 3"/>
          <p:cNvSpPr>
            <a:spLocks noGrp="1" noRot="1" noChangeAspect="1"/>
          </p:cNvSpPr>
          <p:nvPr>
            <p:ph type="sldImg" idx="2"/>
          </p:nvPr>
        </p:nvSpPr>
        <p:spPr>
          <a:xfrm>
            <a:off x="1198563" y="701675"/>
            <a:ext cx="4679950" cy="3509963"/>
          </a:xfrm>
          <a:prstGeom prst="rect">
            <a:avLst/>
          </a:prstGeom>
          <a:noFill/>
          <a:ln w="12700">
            <a:solidFill>
              <a:prstClr val="black"/>
            </a:solidFill>
          </a:ln>
        </p:spPr>
        <p:txBody>
          <a:bodyPr vert="horz" lIns="93412" tIns="46707" rIns="93412" bIns="46707" rtlCol="0" anchor="ctr"/>
          <a:lstStyle/>
          <a:p>
            <a:endParaRPr lang="en-US" dirty="0"/>
          </a:p>
        </p:txBody>
      </p:sp>
      <p:sp>
        <p:nvSpPr>
          <p:cNvPr id="5" name="Notes Placeholder 4"/>
          <p:cNvSpPr>
            <a:spLocks noGrp="1"/>
          </p:cNvSpPr>
          <p:nvPr>
            <p:ph type="body" sz="quarter" idx="3"/>
          </p:nvPr>
        </p:nvSpPr>
        <p:spPr>
          <a:xfrm>
            <a:off x="707708" y="4447463"/>
            <a:ext cx="5661660" cy="4213384"/>
          </a:xfrm>
          <a:prstGeom prst="rect">
            <a:avLst/>
          </a:prstGeom>
        </p:spPr>
        <p:txBody>
          <a:bodyPr vert="horz" lIns="93412" tIns="46707" rIns="93412" bIns="4670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2" y="8893298"/>
            <a:ext cx="3066732" cy="468154"/>
          </a:xfrm>
          <a:prstGeom prst="rect">
            <a:avLst/>
          </a:prstGeom>
        </p:spPr>
        <p:txBody>
          <a:bodyPr vert="horz" lIns="93412" tIns="46707" rIns="93412" bIns="46707" rtlCol="0" anchor="b"/>
          <a:lstStyle>
            <a:lvl1pPr algn="l">
              <a:defRPr sz="100"/>
            </a:lvl1pPr>
          </a:lstStyle>
          <a:p>
            <a:endParaRPr lang="en-US" dirty="0"/>
          </a:p>
        </p:txBody>
      </p:sp>
      <p:sp>
        <p:nvSpPr>
          <p:cNvPr id="7" name="Slide Number Placeholder 6"/>
          <p:cNvSpPr>
            <a:spLocks noGrp="1"/>
          </p:cNvSpPr>
          <p:nvPr>
            <p:ph type="sldNum" sz="quarter" idx="5"/>
          </p:nvPr>
        </p:nvSpPr>
        <p:spPr>
          <a:xfrm>
            <a:off x="4008706" y="8893298"/>
            <a:ext cx="3066732" cy="468154"/>
          </a:xfrm>
          <a:prstGeom prst="rect">
            <a:avLst/>
          </a:prstGeom>
        </p:spPr>
        <p:txBody>
          <a:bodyPr vert="horz" lIns="93412" tIns="46707" rIns="93412" bIns="46707" rtlCol="0" anchor="b"/>
          <a:lstStyle>
            <a:lvl1pPr algn="r">
              <a:defRPr sz="100"/>
            </a:lvl1pPr>
          </a:lstStyle>
          <a:p>
            <a:fld id="{E2BA3232-0F64-F04A-AD73-B98CE7F78E93}" type="slidenum">
              <a:rPr lang="en-US" smtClean="0"/>
              <a:pPr/>
              <a:t>‹#›</a:t>
            </a:fld>
            <a:endParaRPr lang="en-US" dirty="0"/>
          </a:p>
        </p:txBody>
      </p:sp>
    </p:spTree>
    <p:extLst>
      <p:ext uri="{BB962C8B-B14F-4D97-AF65-F5344CB8AC3E}">
        <p14:creationId xmlns:p14="http://schemas.microsoft.com/office/powerpoint/2010/main" val="28897133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endParaRPr lang="en-US" dirty="0"/>
          </a:p>
        </p:txBody>
      </p:sp>
      <p:sp>
        <p:nvSpPr>
          <p:cNvPr id="4" name="Slide Number Placeholder 3"/>
          <p:cNvSpPr>
            <a:spLocks noGrp="1"/>
          </p:cNvSpPr>
          <p:nvPr>
            <p:ph type="sldNum" sz="quarter" idx="10"/>
          </p:nvPr>
        </p:nvSpPr>
        <p:spPr/>
        <p:txBody>
          <a:bodyPr/>
          <a:lstStyle/>
          <a:p>
            <a:fld id="{E2BA3232-0F64-F04A-AD73-B98CE7F78E93}"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 mix of units</a:t>
            </a:r>
            <a:r>
              <a:rPr lang="en-US" baseline="0" dirty="0" smtClean="0"/>
              <a:t> at ESS/ESS+ is flat YoY but ESS makes up a larger % of it.</a:t>
            </a:r>
            <a:endParaRPr lang="en-US" dirty="0"/>
          </a:p>
        </p:txBody>
      </p:sp>
      <p:sp>
        <p:nvSpPr>
          <p:cNvPr id="4" name="Slide Number Placeholder 3"/>
          <p:cNvSpPr>
            <a:spLocks noGrp="1"/>
          </p:cNvSpPr>
          <p:nvPr>
            <p:ph type="sldNum" sz="quarter" idx="10"/>
          </p:nvPr>
        </p:nvSpPr>
        <p:spPr/>
        <p:txBody>
          <a:bodyPr/>
          <a:lstStyle/>
          <a:p>
            <a:fld id="{E2BA3232-0F64-F04A-AD73-B98CE7F78E93}"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123854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0FF992-A0E5-D040-8C26-818020B23526}" type="slidenum">
              <a:rPr lang="en-US" smtClean="0">
                <a:solidFill>
                  <a:prstClr val="black"/>
                </a:solidFill>
              </a:rPr>
              <a:pPr/>
              <a:t>13</a:t>
            </a:fld>
            <a:endParaRPr 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756" fontAlgn="base">
              <a:spcBef>
                <a:spcPct val="0"/>
              </a:spcBef>
              <a:spcAft>
                <a:spcPts val="6"/>
              </a:spcAft>
            </a:pPr>
            <a:endParaRPr lang="en-US" b="1" dirty="0" smtClean="0">
              <a:latin typeface="Arial" charset="0"/>
              <a:ea typeface="ＭＳ Ｐゴシック" pitchFamily="34" charset="-128"/>
            </a:endParaRPr>
          </a:p>
        </p:txBody>
      </p:sp>
      <p:sp>
        <p:nvSpPr>
          <p:cNvPr id="4" name="Slide Number Placeholder 3"/>
          <p:cNvSpPr>
            <a:spLocks noGrp="1"/>
          </p:cNvSpPr>
          <p:nvPr>
            <p:ph type="sldNum" sz="quarter" idx="10"/>
          </p:nvPr>
        </p:nvSpPr>
        <p:spPr/>
        <p:txBody>
          <a:bodyPr/>
          <a:lstStyle/>
          <a:p>
            <a:fld id="{E2BA3232-0F64-F04A-AD73-B98CE7F78E93}" type="slidenum">
              <a:rPr lang="en-US" smtClean="0"/>
              <a:pPr/>
              <a:t>15</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Verdana"/>
              </a:rPr>
              <a:t>Top Vertical from Spiceworks Server Penetration (WW) </a:t>
            </a:r>
          </a:p>
          <a:p>
            <a:r>
              <a:rPr lang="en-US" dirty="0">
                <a:latin typeface="Verdana"/>
              </a:rPr>
              <a:t>Software</a:t>
            </a:r>
            <a:r>
              <a:rPr lang="en-US" dirty="0" smtClean="0"/>
              <a:t> </a:t>
            </a:r>
            <a:r>
              <a:rPr lang="en-US" dirty="0">
                <a:latin typeface="Verdana"/>
              </a:rPr>
              <a:t>51.2</a:t>
            </a:r>
            <a:r>
              <a:rPr lang="en-US" dirty="0" smtClean="0"/>
              <a:t> </a:t>
            </a:r>
            <a:r>
              <a:rPr lang="en-US" dirty="0">
                <a:latin typeface="Verdana"/>
              </a:rPr>
              <a:t>Insurance</a:t>
            </a:r>
            <a:r>
              <a:rPr lang="en-US" dirty="0" smtClean="0"/>
              <a:t> </a:t>
            </a:r>
            <a:r>
              <a:rPr lang="en-US" dirty="0">
                <a:latin typeface="Verdana"/>
              </a:rPr>
              <a:t>48.33</a:t>
            </a:r>
            <a:r>
              <a:rPr lang="en-US" dirty="0" smtClean="0"/>
              <a:t> </a:t>
            </a:r>
            <a:r>
              <a:rPr lang="en-US" dirty="0">
                <a:latin typeface="Verdana"/>
              </a:rPr>
              <a:t>Legal</a:t>
            </a:r>
            <a:r>
              <a:rPr lang="en-US" dirty="0" smtClean="0"/>
              <a:t> </a:t>
            </a:r>
            <a:r>
              <a:rPr lang="en-US" dirty="0">
                <a:latin typeface="Verdana"/>
              </a:rPr>
              <a:t>45.11</a:t>
            </a:r>
            <a:r>
              <a:rPr lang="en-US" dirty="0" smtClean="0"/>
              <a:t> </a:t>
            </a:r>
            <a:r>
              <a:rPr lang="en-US" dirty="0">
                <a:latin typeface="Verdana"/>
              </a:rPr>
              <a:t>Energy</a:t>
            </a:r>
            <a:r>
              <a:rPr lang="en-US" dirty="0" smtClean="0"/>
              <a:t> </a:t>
            </a:r>
            <a:r>
              <a:rPr lang="en-US" dirty="0">
                <a:latin typeface="Verdana"/>
              </a:rPr>
              <a:t>44.84</a:t>
            </a:r>
            <a:r>
              <a:rPr lang="en-US" dirty="0" smtClean="0"/>
              <a:t> </a:t>
            </a:r>
            <a:r>
              <a:rPr lang="en-US" dirty="0">
                <a:latin typeface="Verdana"/>
              </a:rPr>
              <a:t>Finance</a:t>
            </a:r>
            <a:r>
              <a:rPr lang="en-US" dirty="0" smtClean="0"/>
              <a:t> </a:t>
            </a:r>
            <a:r>
              <a:rPr lang="en-US" dirty="0">
                <a:latin typeface="Verdana"/>
              </a:rPr>
              <a:t>44.1</a:t>
            </a:r>
            <a:r>
              <a:rPr lang="en-US" dirty="0" smtClean="0"/>
              <a:t> </a:t>
            </a:r>
            <a:r>
              <a:rPr lang="en-US" dirty="0">
                <a:latin typeface="Verdana"/>
              </a:rPr>
              <a:t>Consulting</a:t>
            </a:r>
            <a:r>
              <a:rPr lang="en-US" dirty="0" smtClean="0"/>
              <a:t> </a:t>
            </a:r>
            <a:r>
              <a:rPr lang="en-US" dirty="0">
                <a:latin typeface="Verdana"/>
              </a:rPr>
              <a:t>42.73</a:t>
            </a:r>
            <a:r>
              <a:rPr lang="en-US" dirty="0" smtClean="0"/>
              <a:t> </a:t>
            </a:r>
            <a:r>
              <a:rPr lang="en-US" dirty="0">
                <a:latin typeface="Verdana"/>
              </a:rPr>
              <a:t>IT Service Provider</a:t>
            </a:r>
            <a:r>
              <a:rPr lang="en-US" dirty="0" smtClean="0"/>
              <a:t> </a:t>
            </a:r>
            <a:r>
              <a:rPr lang="en-US" dirty="0">
                <a:latin typeface="Verdana"/>
              </a:rPr>
              <a:t>42.36</a:t>
            </a:r>
            <a:r>
              <a:rPr lang="en-US" dirty="0" smtClean="0"/>
              <a:t> </a:t>
            </a:r>
            <a:endParaRPr lang="en-US" dirty="0"/>
          </a:p>
        </p:txBody>
      </p:sp>
      <p:sp>
        <p:nvSpPr>
          <p:cNvPr id="4" name="Slide Number Placeholder 3"/>
          <p:cNvSpPr>
            <a:spLocks noGrp="1"/>
          </p:cNvSpPr>
          <p:nvPr>
            <p:ph type="sldNum" sz="quarter" idx="10"/>
          </p:nvPr>
        </p:nvSpPr>
        <p:spPr/>
        <p:txBody>
          <a:bodyPr/>
          <a:lstStyle/>
          <a:p>
            <a:fld id="{E2BA3232-0F64-F04A-AD73-B98CE7F78E93}" type="slidenum">
              <a:rPr lang="en-US">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303056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B99F9EDE-73AC-3A4B-8981-B54BCEBF8B28}" type="slidenum">
              <a:rPr lang="en-US" smtClean="0"/>
              <a:pPr/>
              <a:t>19</a:t>
            </a:fld>
            <a:endParaRPr lang="en-US" dirty="0"/>
          </a:p>
        </p:txBody>
      </p:sp>
    </p:spTree>
    <p:extLst>
      <p:ext uri="{BB962C8B-B14F-4D97-AF65-F5344CB8AC3E}">
        <p14:creationId xmlns:p14="http://schemas.microsoft.com/office/powerpoint/2010/main" val="1460987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2BA3232-0F64-F04A-AD73-B98CE7F78E93}" type="slidenum">
              <a:rPr lang="en-US" smtClean="0"/>
              <a:pPr/>
              <a:t>21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0ED41AE-736E-48F5-8701-1355F6D9E97A}" type="slidenum">
              <a:rPr lang="en-US" smtClean="0">
                <a:solidFill>
                  <a:prstClr val="black"/>
                </a:solidFill>
              </a:rPr>
              <a:pPr>
                <a:defRPr/>
              </a:pPr>
              <a:t>2</a:t>
            </a:fld>
            <a:endParaRPr lang="en-US"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SMB Snapshot</a:t>
            </a:r>
            <a:endParaRPr lang="en-US" b="1" i="1" dirty="0" smtClean="0">
              <a:solidFill>
                <a:srgbClr val="262626"/>
              </a:solidFill>
            </a:endParaRPr>
          </a:p>
          <a:p>
            <a:r>
              <a:rPr lang="en-US" b="1" i="1" dirty="0" smtClean="0">
                <a:solidFill>
                  <a:srgbClr val="262626"/>
                </a:solidFill>
              </a:rPr>
              <a:t>Regardless </a:t>
            </a:r>
            <a:r>
              <a:rPr lang="en-US" b="1" i="1" dirty="0">
                <a:solidFill>
                  <a:srgbClr val="262626"/>
                </a:solidFill>
              </a:rPr>
              <a:t>of size customers want the same things from IT solutions</a:t>
            </a:r>
          </a:p>
          <a:p>
            <a:endParaRPr lang="en-US" dirty="0" smtClean="0"/>
          </a:p>
          <a:p>
            <a:endParaRPr lang="en-US" dirty="0" smtClean="0"/>
          </a:p>
          <a:p>
            <a:r>
              <a:rPr lang="en-US" dirty="0"/>
              <a:t>Only 3 Spotlights here at </a:t>
            </a:r>
            <a:r>
              <a:rPr lang="en-US" dirty="0" err="1"/>
              <a:t>Vmworld</a:t>
            </a:r>
            <a:r>
              <a:rPr lang="en-US" dirty="0"/>
              <a:t> – of all the products and technologies VMW has to talk about, why did we choose to dedicate one to SMB?</a:t>
            </a:r>
          </a:p>
          <a:p>
            <a:r>
              <a:rPr lang="en-US" dirty="0"/>
              <a:t>First, Because SMBs are important -- a major presence globally, a major opportunity for virtualization, and a major presence here at </a:t>
            </a:r>
            <a:r>
              <a:rPr lang="en-US" dirty="0" err="1"/>
              <a:t>Vmworld</a:t>
            </a:r>
            <a:endParaRPr lang="en-US" dirty="0"/>
          </a:p>
          <a:p>
            <a:pPr marL="718418" lvl="1" indent="-169866" defTabSz="905951" eaLnBrk="0" fontAlgn="base" hangingPunct="0">
              <a:spcBef>
                <a:spcPct val="30000"/>
              </a:spcBef>
              <a:spcAft>
                <a:spcPct val="0"/>
              </a:spcAft>
              <a:buFont typeface="Arial"/>
              <a:buChar char="•"/>
              <a:defRPr/>
            </a:pPr>
            <a:r>
              <a:rPr lang="en-US" b="1" dirty="0">
                <a:solidFill>
                  <a:srgbClr val="262626"/>
                </a:solidFill>
              </a:rPr>
              <a:t>27M+</a:t>
            </a:r>
            <a:r>
              <a:rPr lang="en-US" dirty="0">
                <a:solidFill>
                  <a:srgbClr val="262626"/>
                </a:solidFill>
              </a:rPr>
              <a:t>  Number of Small Businesses in the US (SBA)</a:t>
            </a:r>
          </a:p>
          <a:p>
            <a:pPr marL="718418" lvl="1" indent="-169866" defTabSz="905951" eaLnBrk="0" fontAlgn="base" hangingPunct="0">
              <a:spcBef>
                <a:spcPct val="30000"/>
              </a:spcBef>
              <a:spcAft>
                <a:spcPct val="0"/>
              </a:spcAft>
              <a:buFont typeface="Arial"/>
              <a:buChar char="•"/>
              <a:defRPr/>
            </a:pPr>
            <a:r>
              <a:rPr lang="en-US" b="1" dirty="0">
                <a:solidFill>
                  <a:srgbClr val="262626"/>
                </a:solidFill>
              </a:rPr>
              <a:t>64% </a:t>
            </a:r>
            <a:r>
              <a:rPr lang="en-US" dirty="0">
                <a:solidFill>
                  <a:srgbClr val="262626"/>
                </a:solidFill>
              </a:rPr>
              <a:t>of net new jobs over the past 15 years generated by SMBs</a:t>
            </a:r>
          </a:p>
          <a:p>
            <a:pPr marL="718418" lvl="1" indent="-169866" defTabSz="905951" eaLnBrk="0" fontAlgn="base" hangingPunct="0">
              <a:spcBef>
                <a:spcPct val="30000"/>
              </a:spcBef>
              <a:spcAft>
                <a:spcPct val="0"/>
              </a:spcAft>
              <a:buFont typeface="Arial"/>
              <a:buChar char="•"/>
              <a:defRPr/>
            </a:pPr>
            <a:r>
              <a:rPr lang="en-US" b="1" dirty="0">
                <a:solidFill>
                  <a:srgbClr val="262626"/>
                </a:solidFill>
              </a:rPr>
              <a:t>99.7% </a:t>
            </a:r>
            <a:r>
              <a:rPr lang="en-US" dirty="0">
                <a:solidFill>
                  <a:srgbClr val="262626"/>
                </a:solidFill>
              </a:rPr>
              <a:t>of all employer firms in US are SMBs</a:t>
            </a:r>
          </a:p>
          <a:p>
            <a:endParaRPr lang="en-US" dirty="0"/>
          </a:p>
          <a:p>
            <a:endParaRPr lang="en-US" dirty="0"/>
          </a:p>
          <a:p>
            <a:r>
              <a:rPr lang="en-US" dirty="0"/>
              <a:t>Second, Because SMBs have some unique needs, and require unique solutions.  While SMBs want IT to deliver the same core attributes as larger companies, the form those solutions take needs to be tailored to SMBs.  </a:t>
            </a:r>
            <a:r>
              <a:rPr lang="en-US" dirty="0">
                <a:latin typeface="Arial" charset="0"/>
                <a:ea typeface="ＭＳ Ｐゴシック" pitchFamily="34" charset="-128"/>
              </a:rPr>
              <a:t>VMware is committed to bringing quality innovation to the SMB market, to provide the enterprise-class solutions it is known for, in a format that works well for smaller IT shops.  We want to share our approach, and our solutions.</a:t>
            </a:r>
            <a:endParaRPr lang="en-US" dirty="0"/>
          </a:p>
          <a:p>
            <a:endParaRPr lang="en-US" dirty="0" smtClean="0"/>
          </a:p>
          <a:p>
            <a:r>
              <a:rPr lang="en-US" dirty="0" smtClean="0"/>
              <a:t>62M SMBs worldwide (DNB)</a:t>
            </a:r>
          </a:p>
          <a:p>
            <a:endParaRPr lang="en-US" dirty="0" smtClean="0"/>
          </a:p>
          <a:p>
            <a:r>
              <a:rPr lang="en-US" dirty="0" smtClean="0"/>
              <a:t>80% are using VMware based on </a:t>
            </a:r>
            <a:r>
              <a:rPr lang="en-US" dirty="0" err="1" smtClean="0"/>
              <a:t>Spiceworks</a:t>
            </a:r>
            <a:r>
              <a:rPr lang="en-US" baseline="0" dirty="0" smtClean="0"/>
              <a:t> study</a:t>
            </a:r>
            <a:endParaRPr lang="en-US" dirty="0">
              <a:solidFill>
                <a:srgbClr val="262626"/>
              </a:solidFill>
            </a:endParaRPr>
          </a:p>
          <a:p>
            <a:endParaRPr lang="en-US" dirty="0">
              <a:solidFill>
                <a:srgbClr val="262626"/>
              </a:solidFill>
            </a:endParaRPr>
          </a:p>
          <a:p>
            <a:endParaRPr lang="en-US" dirty="0" smtClean="0"/>
          </a:p>
          <a:p>
            <a:endParaRPr lang="en-US" dirty="0" smtClean="0"/>
          </a:p>
          <a:p>
            <a:endParaRPr lang="en-US" dirty="0" smtClean="0"/>
          </a:p>
          <a:p>
            <a:endParaRPr lang="en-US" dirty="0" smtClean="0"/>
          </a:p>
          <a:p>
            <a:r>
              <a:rPr lang="en-US" dirty="0" smtClean="0"/>
              <a:t>=== === ===</a:t>
            </a:r>
          </a:p>
          <a:p>
            <a:r>
              <a:rPr lang="en-US" dirty="0" smtClean="0"/>
              <a:t>Think about showing stats and then filling in with images as the slide builds</a:t>
            </a:r>
          </a:p>
          <a:p>
            <a:endParaRPr lang="en-US" dirty="0" smtClean="0"/>
          </a:p>
          <a:p>
            <a:r>
              <a:rPr lang="en-US" dirty="0" smtClean="0"/>
              <a:t>http://</a:t>
            </a:r>
            <a:r>
              <a:rPr lang="en-US" dirty="0" err="1" smtClean="0"/>
              <a:t>www.microbiz.org</a:t>
            </a:r>
            <a:r>
              <a:rPr lang="en-US" dirty="0" smtClean="0"/>
              <a:t>/small-business-statistics/</a:t>
            </a:r>
          </a:p>
          <a:p>
            <a:endParaRPr lang="en-US" dirty="0" smtClean="0"/>
          </a:p>
          <a:p>
            <a:r>
              <a:rPr lang="en-US" dirty="0" smtClean="0"/>
              <a:t>http://</a:t>
            </a:r>
            <a:r>
              <a:rPr lang="en-US" dirty="0" err="1" smtClean="0"/>
              <a:t>www.idc.com</a:t>
            </a:r>
            <a:r>
              <a:rPr lang="en-US" dirty="0" smtClean="0"/>
              <a:t>/</a:t>
            </a:r>
            <a:r>
              <a:rPr lang="en-US" dirty="0" err="1" smtClean="0"/>
              <a:t>getdoc.jsp?containerId</a:t>
            </a:r>
            <a:r>
              <a:rPr lang="en-US" dirty="0" smtClean="0"/>
              <a:t>=IDC_P16244</a:t>
            </a:r>
          </a:p>
          <a:p>
            <a:endParaRPr lang="en-US" dirty="0" smtClean="0"/>
          </a:p>
          <a:p>
            <a:pPr marL="173094" indent="-173094" defTabSz="923165">
              <a:buFont typeface="Arial"/>
              <a:buChar char="•"/>
              <a:defRPr/>
            </a:pPr>
            <a:r>
              <a:rPr lang="en-US" b="1" dirty="0">
                <a:solidFill>
                  <a:srgbClr val="262626"/>
                </a:solidFill>
              </a:rPr>
              <a:t>27M+</a:t>
            </a:r>
            <a:r>
              <a:rPr lang="en-US" dirty="0">
                <a:solidFill>
                  <a:srgbClr val="262626"/>
                </a:solidFill>
              </a:rPr>
              <a:t>  Number of Small Businesses in the US (SBA)</a:t>
            </a:r>
          </a:p>
          <a:p>
            <a:pPr marL="173094" indent="-173094" defTabSz="923165">
              <a:buFont typeface="Arial"/>
              <a:buChar char="•"/>
              <a:defRPr/>
            </a:pPr>
            <a:r>
              <a:rPr lang="en-US" b="1" dirty="0">
                <a:solidFill>
                  <a:srgbClr val="262626"/>
                </a:solidFill>
              </a:rPr>
              <a:t>64% </a:t>
            </a:r>
            <a:r>
              <a:rPr lang="en-US" dirty="0">
                <a:solidFill>
                  <a:srgbClr val="262626"/>
                </a:solidFill>
              </a:rPr>
              <a:t>of net new jobs over the past 15 years generated by SMBs</a:t>
            </a:r>
          </a:p>
          <a:p>
            <a:pPr marL="173094" indent="-173094" defTabSz="923165">
              <a:buFont typeface="Arial"/>
              <a:buChar char="•"/>
              <a:defRPr/>
            </a:pPr>
            <a:r>
              <a:rPr lang="en-US" b="1" dirty="0">
                <a:solidFill>
                  <a:srgbClr val="262626"/>
                </a:solidFill>
              </a:rPr>
              <a:t>99.7% </a:t>
            </a:r>
            <a:r>
              <a:rPr lang="en-US" dirty="0">
                <a:solidFill>
                  <a:srgbClr val="262626"/>
                </a:solidFill>
              </a:rPr>
              <a:t>of all employer firms in US are SMBs</a:t>
            </a:r>
          </a:p>
          <a:p>
            <a:pPr marL="173094" indent="-173094" defTabSz="923165">
              <a:buFont typeface="Arial"/>
              <a:buChar char="•"/>
              <a:defRPr/>
            </a:pPr>
            <a:r>
              <a:rPr lang="en-US" b="1" dirty="0">
                <a:solidFill>
                  <a:srgbClr val="262626"/>
                </a:solidFill>
              </a:rPr>
              <a:t>Half </a:t>
            </a:r>
            <a:r>
              <a:rPr lang="en-US" dirty="0">
                <a:solidFill>
                  <a:srgbClr val="262626"/>
                </a:solidFill>
              </a:rPr>
              <a:t>of all private sector employees in the US are employed by SMBs</a:t>
            </a:r>
          </a:p>
        </p:txBody>
      </p:sp>
      <p:sp>
        <p:nvSpPr>
          <p:cNvPr id="4" name="Slide Number Placeholder 3"/>
          <p:cNvSpPr>
            <a:spLocks noGrp="1"/>
          </p:cNvSpPr>
          <p:nvPr>
            <p:ph type="sldNum" sz="quarter" idx="10"/>
          </p:nvPr>
        </p:nvSpPr>
        <p:spPr/>
        <p:txBody>
          <a:bodyPr/>
          <a:lstStyle/>
          <a:p>
            <a:pPr>
              <a:defRPr/>
            </a:pPr>
            <a:fld id="{30ED41AE-736E-48F5-8701-1355F6D9E97A}" type="slidenum">
              <a:rPr lang="en-US" smtClean="0"/>
              <a:pPr>
                <a:defRPr/>
              </a:pPr>
              <a:t>4</a:t>
            </a:fld>
            <a:endParaRPr lang="en-US"/>
          </a:p>
        </p:txBody>
      </p:sp>
    </p:spTree>
    <p:extLst>
      <p:ext uri="{BB962C8B-B14F-4D97-AF65-F5344CB8AC3E}">
        <p14:creationId xmlns:p14="http://schemas.microsoft.com/office/powerpoint/2010/main" val="423251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what is unique to SMBs?</a:t>
            </a:r>
          </a:p>
          <a:p>
            <a:endParaRPr lang="en-US" baseline="0" dirty="0" smtClean="0"/>
          </a:p>
          <a:p>
            <a:r>
              <a:rPr lang="en-US" baseline="0" dirty="0" smtClean="0"/>
              <a:t>These major constraints: staffing, time and budget.</a:t>
            </a:r>
          </a:p>
          <a:p>
            <a:endParaRPr lang="en-US" baseline="0" dirty="0" smtClean="0"/>
          </a:p>
          <a:p>
            <a:r>
              <a:rPr lang="en-US" baseline="0" dirty="0" smtClean="0"/>
              <a:t>IT Staffing scales with the business, but scope of responsibility remains the same</a:t>
            </a:r>
          </a:p>
          <a:p>
            <a:r>
              <a:rPr lang="en-US" baseline="0" dirty="0" smtClean="0"/>
              <a:t>	Example projects</a:t>
            </a:r>
          </a:p>
          <a:p>
            <a:r>
              <a:rPr lang="en-US" baseline="0" dirty="0" smtClean="0"/>
              <a:t>	Larger SMBs have </a:t>
            </a:r>
            <a:r>
              <a:rPr lang="en-US" baseline="0" dirty="0" err="1" smtClean="0"/>
              <a:t>avg</a:t>
            </a:r>
            <a:r>
              <a:rPr lang="en-US" baseline="0" dirty="0" smtClean="0"/>
              <a:t> IT staffs of 10-15.  Virtualization, typically 2 people</a:t>
            </a:r>
          </a:p>
          <a:p>
            <a:r>
              <a:rPr lang="en-US" baseline="0" dirty="0" smtClean="0"/>
              <a:t>	Smaller SMBs have </a:t>
            </a:r>
            <a:r>
              <a:rPr lang="en-US" baseline="0" dirty="0" err="1" smtClean="0"/>
              <a:t>avg</a:t>
            </a:r>
            <a:r>
              <a:rPr lang="en-US" baseline="0" dirty="0" smtClean="0"/>
              <a:t> IT staff of 5-10. Virtualization, typically 1 person</a:t>
            </a:r>
          </a:p>
          <a:p>
            <a:endParaRPr lang="en-US" baseline="0" dirty="0" smtClean="0"/>
          </a:p>
          <a:p>
            <a:r>
              <a:rPr lang="en-US" baseline="0" dirty="0" smtClean="0"/>
              <a:t>Time directly flows from the staffing level.  Challenge to build technical depth on so many fronts.  </a:t>
            </a:r>
          </a:p>
          <a:p>
            <a:pPr lvl="2"/>
            <a:r>
              <a:rPr lang="en-US" baseline="0" dirty="0" smtClean="0"/>
              <a:t>This is also why we see somewhat slower adoption in SMB, with a range of profiles. There are the innovators like you who adopt early; there are the Curious who are still on the fence</a:t>
            </a:r>
          </a:p>
          <a:p>
            <a:pPr lvl="2"/>
            <a:r>
              <a:rPr lang="en-US" baseline="0" dirty="0" smtClean="0"/>
              <a:t>This is in part why when SMBs do virtualize, they tend more or all at once</a:t>
            </a:r>
          </a:p>
          <a:p>
            <a:endParaRPr lang="en-US" baseline="0" dirty="0" smtClean="0"/>
          </a:p>
          <a:p>
            <a:r>
              <a:rPr lang="en-US" baseline="0" dirty="0" smtClean="0"/>
              <a:t>Budgets – Budgets are tight, and need to have a solid return.  Fortunately this is a place virtualization is strong, so of the three it is the least constraining. Nevertheless important.</a:t>
            </a:r>
          </a:p>
          <a:p>
            <a:pPr lvl="2"/>
            <a:endParaRPr lang="en-US" baseline="0" dirty="0" smtClean="0"/>
          </a:p>
          <a:p>
            <a:r>
              <a:rPr lang="en-US" baseline="0" dirty="0" smtClean="0"/>
              <a:t>Implications to VMware:</a:t>
            </a:r>
          </a:p>
          <a:p>
            <a:endParaRPr lang="en-US" baseline="0" dirty="0" smtClean="0"/>
          </a:p>
          <a:p>
            <a:pPr marL="911221" lvl="1" indent="-352245">
              <a:buAutoNum type="arabicParenR"/>
            </a:pPr>
            <a:r>
              <a:rPr lang="en-US" baseline="0" dirty="0" smtClean="0"/>
              <a:t>Deliver comprehensive solution bundles</a:t>
            </a:r>
          </a:p>
          <a:p>
            <a:pPr marL="911221" lvl="1" indent="-352245">
              <a:buAutoNum type="arabicParenR"/>
            </a:pPr>
            <a:r>
              <a:rPr lang="en-US" baseline="0" dirty="0" smtClean="0"/>
              <a:t>Make it easy to deploy and manage</a:t>
            </a:r>
          </a:p>
          <a:p>
            <a:pPr marL="911221" lvl="1" indent="-352245">
              <a:buAutoNum type="arabicParenR"/>
            </a:pPr>
            <a:r>
              <a:rPr lang="en-US" baseline="0" dirty="0" smtClean="0"/>
              <a:t>Price attractively</a:t>
            </a:r>
          </a:p>
          <a:p>
            <a:pPr marL="911221" lvl="1" indent="-352245">
              <a:buAutoNum type="arabicParenR"/>
            </a:pPr>
            <a:r>
              <a:rPr lang="en-US" baseline="0" dirty="0" smtClean="0"/>
              <a:t>----- Meeting Notes (8/23/12 15:56) -----</a:t>
            </a:r>
          </a:p>
          <a:p>
            <a:pPr marL="911221" lvl="1" indent="-352245">
              <a:buAutoNum type="arabicParenR"/>
            </a:pPr>
            <a:r>
              <a:rPr lang="en-US" baseline="0" dirty="0" smtClean="0"/>
              <a:t>  </a:t>
            </a:r>
          </a:p>
        </p:txBody>
      </p:sp>
      <p:sp>
        <p:nvSpPr>
          <p:cNvPr id="4" name="Slide Number Placeholder 3"/>
          <p:cNvSpPr>
            <a:spLocks noGrp="1"/>
          </p:cNvSpPr>
          <p:nvPr>
            <p:ph type="sldNum" sz="quarter" idx="10"/>
          </p:nvPr>
        </p:nvSpPr>
        <p:spPr/>
        <p:txBody>
          <a:bodyPr/>
          <a:lstStyle/>
          <a:p>
            <a:pPr>
              <a:defRPr/>
            </a:pPr>
            <a:fld id="{30ED41AE-736E-48F5-8701-1355F6D9E97A}" type="slidenum">
              <a:rPr lang="en-US" smtClean="0"/>
              <a:pPr>
                <a:defRPr/>
              </a:pPr>
              <a:t>5</a:t>
            </a:fld>
            <a:endParaRPr lang="en-US"/>
          </a:p>
        </p:txBody>
      </p:sp>
    </p:spTree>
    <p:extLst>
      <p:ext uri="{BB962C8B-B14F-4D97-AF65-F5344CB8AC3E}">
        <p14:creationId xmlns:p14="http://schemas.microsoft.com/office/powerpoint/2010/main" val="600315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Implications to VMware:</a:t>
            </a:r>
          </a:p>
          <a:p>
            <a:endParaRPr lang="en-US" baseline="0" dirty="0" smtClean="0"/>
          </a:p>
          <a:p>
            <a:pPr marL="911221" lvl="1" indent="-352245">
              <a:buAutoNum type="arabicParenR"/>
            </a:pPr>
            <a:r>
              <a:rPr lang="en-US" baseline="0" dirty="0" smtClean="0"/>
              <a:t>Deliver comprehensive solution bundles</a:t>
            </a:r>
          </a:p>
          <a:p>
            <a:pPr marL="911221" lvl="1" indent="-352245">
              <a:buAutoNum type="arabicParenR"/>
            </a:pPr>
            <a:r>
              <a:rPr lang="en-US" baseline="0" dirty="0" smtClean="0"/>
              <a:t>Make it easy to deploy and manage</a:t>
            </a:r>
          </a:p>
          <a:p>
            <a:pPr marL="911221" lvl="1" indent="-352245">
              <a:buAutoNum type="arabicParenR"/>
            </a:pPr>
            <a:r>
              <a:rPr lang="en-US" baseline="0" dirty="0" smtClean="0"/>
              <a:t>Price attractively</a:t>
            </a:r>
          </a:p>
        </p:txBody>
      </p:sp>
      <p:sp>
        <p:nvSpPr>
          <p:cNvPr id="4" name="Slide Number Placeholder 3"/>
          <p:cNvSpPr>
            <a:spLocks noGrp="1"/>
          </p:cNvSpPr>
          <p:nvPr>
            <p:ph type="sldNum" sz="quarter" idx="10"/>
          </p:nvPr>
        </p:nvSpPr>
        <p:spPr/>
        <p:txBody>
          <a:bodyPr/>
          <a:lstStyle/>
          <a:p>
            <a:pPr>
              <a:defRPr/>
            </a:pPr>
            <a:fld id="{30ED41AE-736E-48F5-8701-1355F6D9E97A}" type="slidenum">
              <a:rPr lang="en-US" smtClean="0"/>
              <a:pPr>
                <a:defRPr/>
              </a:pPr>
              <a:t>6</a:t>
            </a:fld>
            <a:endParaRPr lang="en-US"/>
          </a:p>
        </p:txBody>
      </p:sp>
    </p:spTree>
    <p:extLst>
      <p:ext uri="{BB962C8B-B14F-4D97-AF65-F5344CB8AC3E}">
        <p14:creationId xmlns:p14="http://schemas.microsoft.com/office/powerpoint/2010/main" val="600315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600" kern="1200" dirty="0" smtClean="0">
                <a:solidFill>
                  <a:schemeClr val="tx1"/>
                </a:solidFill>
                <a:latin typeface="+mn-lt"/>
                <a:ea typeface="+mn-ea"/>
                <a:cs typeface="+mn-cs"/>
              </a:rPr>
              <a:t>CAGR - 1-99 employees: 6.5%, 100-499 employees: 6.3%, 500-999 employees: 6.7%</a:t>
            </a:r>
            <a:endParaRPr lang="en-US" sz="1600" dirty="0"/>
          </a:p>
        </p:txBody>
      </p:sp>
      <p:sp>
        <p:nvSpPr>
          <p:cNvPr id="4" name="Slide Number Placeholder 3"/>
          <p:cNvSpPr>
            <a:spLocks noGrp="1"/>
          </p:cNvSpPr>
          <p:nvPr>
            <p:ph type="sldNum" sz="quarter" idx="10"/>
          </p:nvPr>
        </p:nvSpPr>
        <p:spPr/>
        <p:txBody>
          <a:bodyPr/>
          <a:lstStyle/>
          <a:p>
            <a:fld id="{F4D51B8D-5740-4ECB-9CF4-4CDE24B015A5}"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919978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sz="1200" b="0" i="0" u="none" strike="noStrike" kern="1200" dirty="0" smtClean="0">
                <a:solidFill>
                  <a:schemeClr val="tx1"/>
                </a:solidFill>
                <a:latin typeface="+mn-lt"/>
                <a:ea typeface="+mn-ea"/>
                <a:cs typeface="+mn-cs"/>
              </a:rPr>
              <a:t> Whitespace</a:t>
            </a:r>
            <a:r>
              <a:rPr lang="en-US" sz="1200" b="0" i="0" u="none" strike="noStrike" kern="1200" baseline="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rPr>
              <a:t>73,867.50         Customers 187.40 </a:t>
            </a:r>
          </a:p>
          <a:p>
            <a:endParaRPr lang="en-US" dirty="0" smtClean="0"/>
          </a:p>
          <a:p>
            <a:r>
              <a:rPr lang="en-US" dirty="0" smtClean="0"/>
              <a:t>Slide</a:t>
            </a:r>
            <a:r>
              <a:rPr lang="en-US" baseline="0" dirty="0" smtClean="0"/>
              <a:t> numbers are from region:</a:t>
            </a:r>
          </a:p>
          <a:p>
            <a:endParaRPr lang="en-US" baseline="0" dirty="0" smtClean="0"/>
          </a:p>
          <a:p>
            <a:r>
              <a:rPr lang="en-US" dirty="0" smtClean="0"/>
              <a:t>customer counts from global ops:  based on market units minus</a:t>
            </a:r>
            <a:r>
              <a:rPr lang="en-US" baseline="0" dirty="0" smtClean="0"/>
              <a:t> fusion and workstation</a:t>
            </a:r>
            <a:endParaRPr lang="en-US" dirty="0" smtClean="0"/>
          </a:p>
          <a:p>
            <a:r>
              <a:rPr lang="en-US" dirty="0" smtClean="0"/>
              <a:t>2011 EMEA total VSB is 49747, total SB is 22385, MB 6627</a:t>
            </a:r>
          </a:p>
          <a:p>
            <a:r>
              <a:rPr lang="en-US" dirty="0" smtClean="0"/>
              <a:t>NORAM: </a:t>
            </a:r>
            <a:r>
              <a:rPr lang="nn-NO" dirty="0" smtClean="0"/>
              <a:t>6097 for medium, 20421 for small, VSB 44753</a:t>
            </a:r>
          </a:p>
          <a:p>
            <a:endParaRPr lang="nn-NO" dirty="0" smtClean="0"/>
          </a:p>
          <a:p>
            <a:r>
              <a:rPr lang="nn-NO" dirty="0" smtClean="0"/>
              <a:t>Data from 3 year plan deck </a:t>
            </a:r>
          </a:p>
          <a:p>
            <a:pPr rtl="0" eaLnBrk="1" fontAlgn="t" latinLnBrk="0" hangingPunct="1"/>
            <a:r>
              <a:rPr lang="en-US" sz="1200" b="1" i="0" u="none" strike="noStrike" kern="1200" dirty="0" smtClean="0">
                <a:solidFill>
                  <a:schemeClr val="tx1"/>
                </a:solidFill>
                <a:effectLst/>
                <a:latin typeface="+mn-lt"/>
                <a:ea typeface="+mn-ea"/>
                <a:cs typeface="+mn-cs"/>
              </a:rPr>
              <a:t>Addressable Market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62M</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 of SMB</a:t>
            </a:r>
            <a:r>
              <a:rPr lang="en-US" sz="1200" b="0" i="0" u="none" strike="noStrike" kern="1200" baseline="0" dirty="0" smtClean="0">
                <a:solidFill>
                  <a:schemeClr val="tx1"/>
                </a:solidFill>
                <a:effectLst/>
                <a:latin typeface="+mn-lt"/>
                <a:ea typeface="+mn-ea"/>
                <a:cs typeface="+mn-cs"/>
              </a:rPr>
              <a:t> companies </a:t>
            </a:r>
            <a:r>
              <a:rPr lang="en-US" sz="1200" b="0" i="0" u="none" strike="noStrike" kern="1200" dirty="0" smtClean="0">
                <a:solidFill>
                  <a:schemeClr val="tx1"/>
                </a:solidFill>
                <a:effectLst/>
                <a:latin typeface="+mn-lt"/>
                <a:ea typeface="+mn-ea"/>
                <a:cs typeface="+mn-cs"/>
              </a:rPr>
              <a:t>per </a:t>
            </a:r>
            <a:r>
              <a:rPr lang="en-US" sz="1200" b="0" i="0" u="none" strike="noStrike" kern="1200" dirty="0" err="1" smtClean="0">
                <a:solidFill>
                  <a:schemeClr val="tx1"/>
                </a:solidFill>
                <a:effectLst/>
                <a:latin typeface="+mn-lt"/>
                <a:ea typeface="+mn-ea"/>
                <a:cs typeface="+mn-cs"/>
              </a:rPr>
              <a:t>DnB</a:t>
            </a:r>
            <a:r>
              <a:rPr lang="en-US" sz="1200" b="0" i="0" u="none" strike="noStrike" kern="1200" dirty="0" smtClean="0">
                <a:solidFill>
                  <a:schemeClr val="tx1"/>
                </a:solidFill>
                <a:effectLst/>
                <a:latin typeface="+mn-lt"/>
                <a:ea typeface="+mn-ea"/>
                <a:cs typeface="+mn-cs"/>
              </a:rPr>
              <a:t> globally</a:t>
            </a:r>
          </a:p>
          <a:p>
            <a:pPr rtl="0" eaLnBrk="1" fontAlgn="t" latinLnBrk="0" hangingPunct="1"/>
            <a:r>
              <a:rPr lang="en-US" sz="1200" b="0" i="0" u="none" strike="noStrike" kern="1200" dirty="0" smtClean="0">
                <a:solidFill>
                  <a:schemeClr val="tx1"/>
                </a:solidFill>
                <a:effectLst/>
                <a:latin typeface="+mn-lt"/>
                <a:ea typeface="+mn-ea"/>
                <a:cs typeface="+mn-cs"/>
              </a:rPr>
              <a:t>Not all of them are addressable</a:t>
            </a:r>
          </a:p>
          <a:p>
            <a:pPr rtl="0" eaLnBrk="1" fontAlgn="t" latinLnBrk="0" hangingPunct="1"/>
            <a:r>
              <a:rPr lang="en-US" sz="1200" b="1" i="0" u="none" strike="noStrike" kern="1200" dirty="0" smtClean="0">
                <a:solidFill>
                  <a:schemeClr val="tx1"/>
                </a:solidFill>
                <a:effectLst/>
                <a:latin typeface="+mn-lt"/>
                <a:ea typeface="+mn-ea"/>
                <a:cs typeface="+mn-cs"/>
              </a:rPr>
              <a:t>5M</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 of contacts in VMware Database</a:t>
            </a:r>
          </a:p>
          <a:p>
            <a:pPr rtl="0" eaLnBrk="1" fontAlgn="t" latinLnBrk="0" hangingPunct="1"/>
            <a:r>
              <a:rPr lang="en-US" sz="1200" b="0" i="0" u="none" strike="noStrike" kern="1200" dirty="0" smtClean="0">
                <a:solidFill>
                  <a:schemeClr val="tx1"/>
                </a:solidFill>
                <a:effectLst/>
                <a:latin typeface="+mn-lt"/>
                <a:ea typeface="+mn-ea"/>
                <a:cs typeface="+mn-cs"/>
              </a:rPr>
              <a:t>Not all are contactable / marketable</a:t>
            </a:r>
          </a:p>
          <a:p>
            <a:pPr rtl="0" eaLnBrk="1" fontAlgn="t" latinLnBrk="0" hangingPunct="1"/>
            <a:r>
              <a:rPr lang="en-US" sz="1200" b="1" i="0" u="none" strike="noStrike" kern="1200" dirty="0" smtClean="0">
                <a:solidFill>
                  <a:schemeClr val="tx1"/>
                </a:solidFill>
                <a:effectLst/>
                <a:latin typeface="+mn-lt"/>
                <a:ea typeface="+mn-ea"/>
                <a:cs typeface="+mn-cs"/>
              </a:rPr>
              <a:t>160k</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 of paid VMware</a:t>
            </a:r>
            <a:r>
              <a:rPr lang="en-US" sz="1200" b="0" i="0" u="none" strike="noStrike" kern="1200" baseline="0" dirty="0" smtClean="0">
                <a:solidFill>
                  <a:schemeClr val="tx1"/>
                </a:solidFill>
                <a:effectLst/>
                <a:latin typeface="+mn-lt"/>
                <a:ea typeface="+mn-ea"/>
                <a:cs typeface="+mn-cs"/>
              </a:rPr>
              <a:t> SMB</a:t>
            </a:r>
            <a:r>
              <a:rPr lang="en-US" sz="1200" b="0" i="0" u="none" strike="noStrike" kern="1200" dirty="0" smtClean="0">
                <a:solidFill>
                  <a:schemeClr val="tx1"/>
                </a:solidFill>
                <a:effectLst/>
                <a:latin typeface="+mn-lt"/>
                <a:ea typeface="+mn-ea"/>
                <a:cs typeface="+mn-cs"/>
              </a:rPr>
              <a:t> customers</a:t>
            </a:r>
          </a:p>
          <a:p>
            <a:pPr rtl="0" eaLnBrk="1" fontAlgn="t" latinLnBrk="0" hangingPunct="1"/>
            <a:r>
              <a:rPr lang="en-US" sz="1200" b="0" i="0" u="none" strike="noStrike" kern="1200" dirty="0" smtClean="0">
                <a:solidFill>
                  <a:schemeClr val="tx1"/>
                </a:solidFill>
                <a:effectLst/>
                <a:latin typeface="+mn-lt"/>
                <a:ea typeface="+mn-ea"/>
                <a:cs typeface="+mn-cs"/>
              </a:rPr>
              <a:t>Excludes free hypervisor customers</a:t>
            </a:r>
          </a:p>
          <a:p>
            <a:endParaRPr lang="en-US" dirty="0" smtClean="0"/>
          </a:p>
        </p:txBody>
      </p:sp>
      <p:sp>
        <p:nvSpPr>
          <p:cNvPr id="4" name="Slide Number Placeholder 3"/>
          <p:cNvSpPr>
            <a:spLocks noGrp="1"/>
          </p:cNvSpPr>
          <p:nvPr>
            <p:ph type="sldNum" sz="quarter" idx="10"/>
          </p:nvPr>
        </p:nvSpPr>
        <p:spPr/>
        <p:txBody>
          <a:bodyPr/>
          <a:lstStyle/>
          <a:p>
            <a:pPr>
              <a:defRPr/>
            </a:pPr>
            <a:fld id="{822E5E13-2F30-493A-A407-E262822E278A}" type="slidenum">
              <a:rPr lang="en-US" smtClean="0">
                <a:solidFill>
                  <a:prstClr val="black"/>
                </a:solidFill>
              </a:rPr>
              <a:pPr>
                <a:defRPr/>
              </a:pPr>
              <a:t>8</a:t>
            </a:fld>
            <a:endParaRPr lang="en-US"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0ED41AE-736E-48F5-8701-1355F6D9E97A}" type="slidenum">
              <a:rPr lang="en-US" smtClean="0">
                <a:solidFill>
                  <a:prstClr val="black"/>
                </a:solidFill>
              </a:rPr>
              <a:pPr>
                <a:defRPr/>
              </a:pPr>
              <a:t>9</a:t>
            </a:fld>
            <a:endParaRPr lang="en-US">
              <a:solidFill>
                <a:prstClr val="black"/>
              </a:solidFill>
            </a:endParaRPr>
          </a:p>
        </p:txBody>
      </p:sp>
    </p:spTree>
    <p:extLst>
      <p:ext uri="{BB962C8B-B14F-4D97-AF65-F5344CB8AC3E}">
        <p14:creationId xmlns:p14="http://schemas.microsoft.com/office/powerpoint/2010/main" val="640792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D72523-CFF9-4AE4-90CC-9F048D7DA70A}"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389761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3.jpe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3.jpe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3.jpe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3.jpe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3.jpe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3.jpe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3.jpe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2.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2.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3.jpe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2.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2.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3.jpe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2.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2.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3.jpe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2.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2.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3.jpe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2.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2.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3.jpe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2.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3.jpe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3.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2.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8.xml"/><Relationship Id="rId2" Type="http://schemas.openxmlformats.org/officeDocument/2006/relationships/image" Target="../media/image3.jpe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8.xml"/><Relationship Id="rId2" Type="http://schemas.openxmlformats.org/officeDocument/2006/relationships/image" Target="../media/image2.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8.xml"/><Relationship Id="rId2" Type="http://schemas.openxmlformats.org/officeDocument/2006/relationships/image" Target="../media/image2.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3.jpe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1.jpe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2.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2.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0.xml"/><Relationship Id="rId2" Type="http://schemas.openxmlformats.org/officeDocument/2006/relationships/image" Target="../media/image3.jpe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0.xml"/><Relationship Id="rId2" Type="http://schemas.openxmlformats.org/officeDocument/2006/relationships/image" Target="../media/image2.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0.xml"/><Relationship Id="rId2" Type="http://schemas.openxmlformats.org/officeDocument/2006/relationships/image" Target="../media/image2.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3.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2.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2.xml"/><Relationship Id="rId2" Type="http://schemas.openxmlformats.org/officeDocument/2006/relationships/image" Target="../media/image3.jpe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2.xml"/><Relationship Id="rId2" Type="http://schemas.openxmlformats.org/officeDocument/2006/relationships/image" Target="../media/image2.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2.xml"/><Relationship Id="rId2" Type="http://schemas.openxmlformats.org/officeDocument/2006/relationships/image" Target="../media/image2.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3.jpe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2.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2.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5.jpe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e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6.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6.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5.xml"/><Relationship Id="rId2" Type="http://schemas.openxmlformats.org/officeDocument/2006/relationships/image" Target="../media/image5.jpe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5.xml"/><Relationship Id="rId2" Type="http://schemas.openxmlformats.org/officeDocument/2006/relationships/image" Target="../media/image6.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5.xml"/><Relationship Id="rId2" Type="http://schemas.openxmlformats.org/officeDocument/2006/relationships/image" Target="../media/image6.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6.xml"/><Relationship Id="rId2" Type="http://schemas.openxmlformats.org/officeDocument/2006/relationships/image" Target="../media/image3.jpe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6.xml"/><Relationship Id="rId2" Type="http://schemas.openxmlformats.org/officeDocument/2006/relationships/image" Target="../media/image2.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6.xml"/><Relationship Id="rId2" Type="http://schemas.openxmlformats.org/officeDocument/2006/relationships/image" Target="../media/image2.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3.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2.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7.xml"/><Relationship Id="rId2" Type="http://schemas.openxmlformats.org/officeDocument/2006/relationships/image" Target="../media/image2.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8.xml"/><Relationship Id="rId2" Type="http://schemas.openxmlformats.org/officeDocument/2006/relationships/image" Target="../media/image3.jpe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8.xml"/><Relationship Id="rId2" Type="http://schemas.openxmlformats.org/officeDocument/2006/relationships/image" Target="../media/image2.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8.xml"/><Relationship Id="rId2" Type="http://schemas.openxmlformats.org/officeDocument/2006/relationships/image" Target="../media/image2.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9.xml"/><Relationship Id="rId2" Type="http://schemas.openxmlformats.org/officeDocument/2006/relationships/image" Target="../media/image3.jpe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9.xml"/><Relationship Id="rId2" Type="http://schemas.openxmlformats.org/officeDocument/2006/relationships/image" Target="../media/image2.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9.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0.xml"/><Relationship Id="rId2" Type="http://schemas.openxmlformats.org/officeDocument/2006/relationships/image" Target="../media/image3.jpe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40.xml"/><Relationship Id="rId2" Type="http://schemas.openxmlformats.org/officeDocument/2006/relationships/image" Target="../media/image2.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40.xml"/><Relationship Id="rId2" Type="http://schemas.openxmlformats.org/officeDocument/2006/relationships/image" Target="../media/image2.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41.xml"/><Relationship Id="rId2" Type="http://schemas.openxmlformats.org/officeDocument/2006/relationships/image" Target="../media/image3.jpe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41.xml"/><Relationship Id="rId2" Type="http://schemas.openxmlformats.org/officeDocument/2006/relationships/image" Target="../media/image2.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41.xml"/><Relationship Id="rId2" Type="http://schemas.openxmlformats.org/officeDocument/2006/relationships/image" Target="../media/image2.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3.jpe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2.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4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3.jpe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2.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3.xml"/><Relationship Id="rId2" Type="http://schemas.openxmlformats.org/officeDocument/2006/relationships/image" Target="../media/image2.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4.xml"/><Relationship Id="rId2" Type="http://schemas.openxmlformats.org/officeDocument/2006/relationships/image" Target="../media/image3.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4.xml"/><Relationship Id="rId2" Type="http://schemas.openxmlformats.org/officeDocument/2006/relationships/image" Target="../media/image2.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4.xml"/><Relationship Id="rId2" Type="http://schemas.openxmlformats.org/officeDocument/2006/relationships/image" Target="../media/image2.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3.jpe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2.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5.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6.xml"/><Relationship Id="rId2" Type="http://schemas.openxmlformats.org/officeDocument/2006/relationships/image" Target="../media/image3.jpe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6.xml"/><Relationship Id="rId2" Type="http://schemas.openxmlformats.org/officeDocument/2006/relationships/image" Target="../media/image2.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6.xml"/><Relationship Id="rId2" Type="http://schemas.openxmlformats.org/officeDocument/2006/relationships/image" Target="../media/image2.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7.xml"/><Relationship Id="rId2" Type="http://schemas.openxmlformats.org/officeDocument/2006/relationships/image" Target="../media/image3.jpe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7.xml"/><Relationship Id="rId2" Type="http://schemas.openxmlformats.org/officeDocument/2006/relationships/image" Target="../media/image2.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7.xml"/><Relationship Id="rId2" Type="http://schemas.openxmlformats.org/officeDocument/2006/relationships/image" Target="../media/image2.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8.xml"/><Relationship Id="rId2" Type="http://schemas.openxmlformats.org/officeDocument/2006/relationships/image" Target="../media/image3.jpe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49.xml"/><Relationship Id="rId2" Type="http://schemas.openxmlformats.org/officeDocument/2006/relationships/image" Target="../media/image3.jpe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49.xml"/><Relationship Id="rId2" Type="http://schemas.openxmlformats.org/officeDocument/2006/relationships/image" Target="../media/image2.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49.xml"/><Relationship Id="rId2" Type="http://schemas.openxmlformats.org/officeDocument/2006/relationships/image" Target="../media/image2.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0.xml"/><Relationship Id="rId2" Type="http://schemas.openxmlformats.org/officeDocument/2006/relationships/image" Target="../media/image3.jpe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0.xml"/><Relationship Id="rId2" Type="http://schemas.openxmlformats.org/officeDocument/2006/relationships/image" Target="../media/image2.pn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0.xml"/><Relationship Id="rId2" Type="http://schemas.openxmlformats.org/officeDocument/2006/relationships/image" Target="../media/image2.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1.xml"/><Relationship Id="rId2" Type="http://schemas.openxmlformats.org/officeDocument/2006/relationships/image" Target="../media/image3.jpe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1.xml"/><Relationship Id="rId2" Type="http://schemas.openxmlformats.org/officeDocument/2006/relationships/image" Target="../media/image2.pn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1.xml"/><Relationship Id="rId2" Type="http://schemas.openxmlformats.org/officeDocument/2006/relationships/image" Target="../media/image2.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2.xml"/><Relationship Id="rId2" Type="http://schemas.openxmlformats.org/officeDocument/2006/relationships/image" Target="../media/image3.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2.xml"/><Relationship Id="rId2" Type="http://schemas.openxmlformats.org/officeDocument/2006/relationships/image" Target="../media/image2.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2.xml"/><Relationship Id="rId2" Type="http://schemas.openxmlformats.org/officeDocument/2006/relationships/image" Target="../media/image2.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3.jpe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2.pn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3.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jpe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4.xml"/><Relationship Id="rId2" Type="http://schemas.openxmlformats.org/officeDocument/2006/relationships/image" Target="../media/image3.jpe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4.xml"/><Relationship Id="rId2" Type="http://schemas.openxmlformats.org/officeDocument/2006/relationships/image" Target="../media/image2.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4.xml"/><Relationship Id="rId2" Type="http://schemas.openxmlformats.org/officeDocument/2006/relationships/image" Target="../media/image2.pn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5.xml"/><Relationship Id="rId2"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e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5.xml"/><Relationship Id="rId2" Type="http://schemas.openxmlformats.org/officeDocument/2006/relationships/image" Target="../media/image2.pn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5.xml"/><Relationship Id="rId2" Type="http://schemas.openxmlformats.org/officeDocument/2006/relationships/image" Target="../media/image2.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3.jpe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6.xml"/><Relationship Id="rId2" Type="http://schemas.openxmlformats.org/officeDocument/2006/relationships/image" Target="../media/image2.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3.jpe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2.pn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7.xml"/><Relationship Id="rId2" Type="http://schemas.openxmlformats.org/officeDocument/2006/relationships/image" Target="../media/image2.pn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8.xml"/><Relationship Id="rId2" Type="http://schemas.openxmlformats.org/officeDocument/2006/relationships/image" Target="../media/image3.jpe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8.xml"/><Relationship Id="rId2" Type="http://schemas.openxmlformats.org/officeDocument/2006/relationships/image" Target="../media/image2.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8.xml"/><Relationship Id="rId2" Type="http://schemas.openxmlformats.org/officeDocument/2006/relationships/image" Target="../media/image2.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9.xml"/><Relationship Id="rId2" Type="http://schemas.openxmlformats.org/officeDocument/2006/relationships/image" Target="../media/image3.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9.xml"/><Relationship Id="rId2" Type="http://schemas.openxmlformats.org/officeDocument/2006/relationships/image" Target="../media/image2.png"/></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9.xml"/><Relationship Id="rId2" Type="http://schemas.openxmlformats.org/officeDocument/2006/relationships/image" Target="../media/image2.pn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0.xml"/><Relationship Id="rId2" Type="http://schemas.openxmlformats.org/officeDocument/2006/relationships/image" Target="../media/image3.jpe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0.xml"/><Relationship Id="rId2" Type="http://schemas.openxmlformats.org/officeDocument/2006/relationships/image" Target="../media/image2.png"/></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0.xml"/><Relationship Id="rId2" Type="http://schemas.openxmlformats.org/officeDocument/2006/relationships/image" Target="../media/image2.png"/></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3.jpeg"/></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2.pn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1.xml"/><Relationship Id="rId2" Type="http://schemas.openxmlformats.org/officeDocument/2006/relationships/image" Target="../media/image2.png"/></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3.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2.png"/></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2.xml"/><Relationship Id="rId2" Type="http://schemas.openxmlformats.org/officeDocument/2006/relationships/image" Target="../media/image2.png"/></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3.xml"/><Relationship Id="rId2" Type="http://schemas.openxmlformats.org/officeDocument/2006/relationships/image" Target="../media/image3.jpeg"/></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3.xml"/><Relationship Id="rId2" Type="http://schemas.openxmlformats.org/officeDocument/2006/relationships/image" Target="../media/image2.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3.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3.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3.xml"/><Relationship Id="rId2" Type="http://schemas.openxmlformats.org/officeDocument/2006/relationships/image" Target="../media/image9.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63.xml"/><Relationship Id="rId2" Type="http://schemas.openxmlformats.org/officeDocument/2006/relationships/image" Target="../media/image9.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4.xml"/><Relationship Id="rId2" Type="http://schemas.openxmlformats.org/officeDocument/2006/relationships/image" Target="../media/image3.jpe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4.xml"/><Relationship Id="rId2" Type="http://schemas.openxmlformats.org/officeDocument/2006/relationships/image" Target="../media/image2.png"/></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4.xml"/><Relationship Id="rId2" Type="http://schemas.openxmlformats.org/officeDocument/2006/relationships/image" Target="../media/image2.png"/></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3.jpeg"/></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1.jpe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2.png"/></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65.xml"/><Relationship Id="rId2" Type="http://schemas.openxmlformats.org/officeDocument/2006/relationships/image" Target="../media/image2.png"/></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3.jpe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2.png"/></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66.xml"/><Relationship Id="rId2" Type="http://schemas.openxmlformats.org/officeDocument/2006/relationships/image" Target="../media/image2.png"/></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7.xml"/><Relationship Id="rId2" Type="http://schemas.openxmlformats.org/officeDocument/2006/relationships/image" Target="../media/image3.jpeg"/></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jpeg"/></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7.xml"/><Relationship Id="rId2" Type="http://schemas.openxmlformats.org/officeDocument/2006/relationships/image" Target="../media/image2.png"/></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67.xml"/><Relationship Id="rId2" Type="http://schemas.openxmlformats.org/officeDocument/2006/relationships/image" Target="../media/image2.png"/></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3.jpeg"/></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2.png"/></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68.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eg"/></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jpe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jpe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jpe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
        <p:nvSpPr>
          <p:cNvPr id="5" name="TextBox 4"/>
          <p:cNvSpPr txBox="1"/>
          <p:nvPr/>
        </p:nvSpPr>
        <p:spPr bwMode="gray">
          <a:xfrm>
            <a:off x="6729169" y="6696045"/>
            <a:ext cx="2343150" cy="184666"/>
          </a:xfrm>
          <a:prstGeom prst="rect">
            <a:avLst/>
          </a:prstGeom>
          <a:noFill/>
        </p:spPr>
        <p:txBody>
          <a:bodyPr wrap="square" rtlCol="0">
            <a:spAutoFit/>
          </a:bodyPr>
          <a:lstStyle/>
          <a:p>
            <a:pPr algn="r" defTabSz="914400"/>
            <a:r>
              <a:rPr lang="en-US" sz="600" dirty="0">
                <a:solidFill>
                  <a:srgbClr val="C0C0C0">
                    <a:lumMod val="75000"/>
                  </a:srgbClr>
                </a:solidFill>
                <a:latin typeface="Calibri" pitchFamily="34" charset="0"/>
                <a:ea typeface="ＭＳ Ｐゴシック"/>
              </a:rPr>
              <a:t>© 2009 VMware Inc. All rights reserved</a:t>
            </a:r>
          </a:p>
        </p:txBody>
      </p:sp>
      <p:sp>
        <p:nvSpPr>
          <p:cNvPr id="7" name="Rectangle 4"/>
          <p:cNvSpPr txBox="1">
            <a:spLocks noChangeArrowheads="1"/>
          </p:cNvSpPr>
          <p:nvPr/>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pitchFamily="34" charset="-128"/>
              </a:rPr>
              <a:t>Confidential</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1003923723"/>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
    <p:bg>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4"/>
          </p:nvPr>
        </p:nvSpPr>
        <p:spPr/>
        <p:txBody>
          <a:bodyPr/>
          <a:lstStyle>
            <a:lvl1pPr>
              <a:defRPr dirty="0">
                <a:solidFill>
                  <a:srgbClr val="333333"/>
                </a:solidFill>
              </a:defRPr>
            </a:lvl1pPr>
          </a:lstStyle>
          <a:p>
            <a:pPr>
              <a:defRPr/>
            </a:pPr>
            <a:r>
              <a:rPr lang="en-US" smtClean="0">
                <a:ea typeface="ＭＳ Ｐゴシック"/>
              </a:rPr>
              <a:t>Company Confidential</a:t>
            </a:r>
            <a:endParaRPr lang="en-US" dirty="0">
              <a:ea typeface="ＭＳ Ｐゴシック"/>
            </a:endParaRPr>
          </a:p>
        </p:txBody>
      </p:sp>
    </p:spTree>
    <p:extLst>
      <p:ext uri="{BB962C8B-B14F-4D97-AF65-F5344CB8AC3E}">
        <p14:creationId xmlns:p14="http://schemas.microsoft.com/office/powerpoint/2010/main" val="13285187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114300" indent="-114300">
              <a:buFont typeface="Arial" pitchFamily="34" charset="0"/>
              <a:buChar char=" "/>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114300" indent="-114300">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sldNum" sz="quarter" idx="10"/>
          </p:nvPr>
        </p:nvSpPr>
        <p:spPr>
          <a:ln/>
        </p:spPr>
        <p:txBody>
          <a:bodyPr/>
          <a:lstStyle>
            <a:lvl1pPr>
              <a:defRPr/>
            </a:lvl1pPr>
          </a:lstStyle>
          <a:p>
            <a:pPr>
              <a:defRPr/>
            </a:pPr>
            <a:fld id="{FA32BE1A-557D-49D8-B03D-A3D9D357301E}" type="slidenum">
              <a:rPr lang="en-US"/>
              <a:pPr>
                <a:defRPr/>
              </a:pPr>
              <a:t>‹#›</a:t>
            </a:fld>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
        <p:nvSpPr>
          <p:cNvPr id="7" name="Date Placeholder 8"/>
          <p:cNvSpPr>
            <a:spLocks noGrp="1"/>
          </p:cNvSpPr>
          <p:nvPr>
            <p:ph type="dt" sz="half" idx="1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57200" y="330200"/>
            <a:ext cx="8382000"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defRPr sz="1800" b="0" i="1"/>
            </a:lvl1pPr>
          </a:lstStyle>
          <a:p>
            <a:r>
              <a:rPr lang="en-US" smtClean="0"/>
              <a:t>Click to edit Master subtitle style</a:t>
            </a:r>
            <a:endParaRPr lang="en-US" dirty="0"/>
          </a:p>
        </p:txBody>
      </p:sp>
      <p:sp>
        <p:nvSpPr>
          <p:cNvPr id="4" name="Rectangle 4"/>
          <p:cNvSpPr>
            <a:spLocks noGrp="1" noChangeArrowheads="1"/>
          </p:cNvSpPr>
          <p:nvPr>
            <p:ph type="dt" sz="quarter" idx="10"/>
          </p:nvPr>
        </p:nvSpPr>
        <p:spPr bwMode="white">
          <a:xfrm>
            <a:off x="381000" y="6381750"/>
            <a:ext cx="48768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a:defRPr/>
            </a:pPr>
            <a:r>
              <a:rPr lang="en-US" dirty="0" smtClean="0">
                <a:latin typeface="Calibri" pitchFamily="34" charset="0"/>
                <a:ea typeface="ＭＳ Ｐゴシック" pitchFamily="34" charset="-128"/>
              </a:rPr>
              <a:t>DRAFT PLAN - </a:t>
            </a:r>
            <a:r>
              <a:rPr lang="en-US" dirty="0" smtClean="0"/>
              <a:t>VMware Confidential – DO NOT USE EXTERNALLY</a:t>
            </a:r>
          </a:p>
          <a:p>
            <a:pPr>
              <a:defRPr/>
            </a:pPr>
            <a:endParaRPr lang="en-US" dirty="0"/>
          </a:p>
        </p:txBody>
      </p:sp>
      <p:sp>
        <p:nvSpPr>
          <p:cNvPr id="5" name="TextBox 4"/>
          <p:cNvSpPr txBox="1"/>
          <p:nvPr userDrawn="1"/>
        </p:nvSpPr>
        <p:spPr bwMode="gray">
          <a:xfrm>
            <a:off x="6524625"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2009 VMware Inc. All rights reserved</a:t>
            </a: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a:defRPr/>
            </a:pPr>
            <a:fld id="{A0A03F51-2955-4EA9-BE4E-42B6F90C747F}"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solidFill>
                  <a:srgbClr val="333333"/>
                </a:solidFill>
              </a:rPr>
              <a:t>Company Confidential</a:t>
            </a:r>
            <a:endParaRPr lang="en-US" dirty="0">
              <a:solidFill>
                <a:srgbClr val="333333"/>
              </a:solidFill>
            </a:endParaRPr>
          </a:p>
        </p:txBody>
      </p:sp>
      <p:sp>
        <p:nvSpPr>
          <p:cNvPr id="5" name="Date Placeholder 4"/>
          <p:cNvSpPr>
            <a:spLocks noGrp="1"/>
          </p:cNvSpPr>
          <p:nvPr>
            <p:ph type="dt" sz="half" idx="12"/>
          </p:nvPr>
        </p:nvSpPr>
        <p:spPr/>
        <p:txBody>
          <a:bodyPr/>
          <a:lstStyle/>
          <a:p>
            <a:pPr>
              <a:defRPr/>
            </a:pPr>
            <a:endParaRPr dirty="0"/>
          </a:p>
        </p:txBody>
      </p:sp>
      <p:sp>
        <p:nvSpPr>
          <p:cNvPr id="7" name="Text Placeholder 6"/>
          <p:cNvSpPr>
            <a:spLocks noGrp="1"/>
          </p:cNvSpPr>
          <p:nvPr>
            <p:ph type="body" sz="quarter" idx="13"/>
          </p:nvPr>
        </p:nvSpPr>
        <p:spPr>
          <a:xfrm>
            <a:off x="352425" y="786384"/>
            <a:ext cx="8385048" cy="5010912"/>
          </a:xfrm>
        </p:spPr>
        <p:txBody>
          <a:bodyPr/>
          <a:lstStyle>
            <a:lvl1pPr marL="114300" indent="-114300">
              <a:buFont typeface="Arial" pitchFamily="34" charset="0"/>
              <a:buChar char=" "/>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
        <p:nvSpPr>
          <p:cNvPr id="5"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6250" y="784226"/>
            <a:ext cx="7630668" cy="1079626"/>
          </a:xfrm>
        </p:spPr>
        <p:txBody>
          <a:bodyPr anchor="b"/>
          <a:lstStyle>
            <a:lvl1pPr algn="l">
              <a:defRPr sz="3000">
                <a:solidFill>
                  <a:srgbClr val="003D79"/>
                </a:solidFill>
              </a:defRPr>
            </a:lvl1pPr>
          </a:lstStyle>
          <a:p>
            <a:r>
              <a:rPr lang="en-US" dirty="0" smtClean="0"/>
              <a:t>Agenda</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361950" y="2210435"/>
            <a:ext cx="7592568" cy="3748405"/>
          </a:xfrm>
        </p:spPr>
        <p:txBody>
          <a:bodyPr/>
          <a:lstStyle>
            <a:lvl1pPr>
              <a:buFont typeface="Arial" pitchFamily="34" charset="0"/>
              <a:buChar char=" "/>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defRPr b="0"/>
            </a:lvl1pPr>
          </a:lstStyle>
          <a:p>
            <a:pPr lvl="0"/>
            <a:r>
              <a:rPr lang="en-US" smtClean="0"/>
              <a:t>Click to edit Master text styles</a:t>
            </a:r>
          </a:p>
        </p:txBody>
      </p:sp>
      <p:sp>
        <p:nvSpPr>
          <p:cNvPr id="9"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114300" indent="-114300">
              <a:buFont typeface="Arial" pitchFamily="34" charset="0"/>
              <a:buChar char=" "/>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114300" indent="-114300">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sldNum" sz="quarter" idx="10"/>
          </p:nvPr>
        </p:nvSpPr>
        <p:spPr>
          <a:ln/>
        </p:spPr>
        <p:txBody>
          <a:bodyPr/>
          <a:lstStyle>
            <a:lvl1pPr>
              <a:defRPr/>
            </a:lvl1pPr>
          </a:lstStyle>
          <a:p>
            <a:pPr>
              <a:defRPr/>
            </a:pPr>
            <a:fld id="{FA32BE1A-557D-49D8-B03D-A3D9D357301E}" type="slidenum">
              <a:rPr lang="en-US"/>
              <a:pPr>
                <a:defRPr/>
              </a:pPr>
              <a:t>‹#›</a:t>
            </a:fld>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
        <p:nvSpPr>
          <p:cNvPr id="7" name="Date Placeholder 8"/>
          <p:cNvSpPr>
            <a:spLocks noGrp="1"/>
          </p:cNvSpPr>
          <p:nvPr>
            <p:ph type="dt" sz="half" idx="1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ln>
            <a:noFill/>
          </a:ln>
        </p:spPr>
        <p:txBody>
          <a:bodyPr/>
          <a:lstStyle>
            <a:lvl1pPr>
              <a:buClr>
                <a:srgbClr val="990000"/>
              </a:buClr>
              <a:buFont typeface="Wingdings" charset="2"/>
              <a:buChar char="§"/>
              <a:defRPr/>
            </a:lvl1pPr>
            <a:lvl2pPr>
              <a:buClr>
                <a:srgbClr val="990000"/>
              </a:buClr>
              <a:buFont typeface="Arial" pitchFamily="34" charset="0"/>
              <a:buChar char="•"/>
              <a:defRPr>
                <a:solidFill>
                  <a:sysClr val="windowText" lastClr="000000"/>
                </a:solidFill>
              </a:defRPr>
            </a:lvl2pPr>
            <a:lvl3pPr>
              <a:buClr>
                <a:srgbClr val="990000"/>
              </a:buClr>
              <a:buFont typeface="Arial" pitchFamily="34" charset="0"/>
              <a:buChar char="•"/>
              <a:defRPr>
                <a:solidFill>
                  <a:sysClr val="windowText" lastClr="000000"/>
                </a:solidFill>
              </a:defRPr>
            </a:lvl3pPr>
            <a:lvl4pPr>
              <a:buClr>
                <a:srgbClr val="990000"/>
              </a:buClr>
              <a:buFont typeface="Arial" pitchFamily="34" charset="0"/>
              <a:buChar char="•"/>
              <a:defRPr>
                <a:solidFill>
                  <a:sysClr val="windowText" lastClr="000000"/>
                </a:solidFill>
              </a:defRPr>
            </a:lvl4pPr>
            <a:lvl5pPr>
              <a:buClr>
                <a:srgbClr val="990000"/>
              </a:buClr>
              <a:buFont typeface="Arial" pitchFamily="34" charset="0"/>
              <a:buChar char="•"/>
              <a:defRPr>
                <a:solidFill>
                  <a:sysClr val="windowText" lastClr="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9060007"/>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57200" y="330200"/>
            <a:ext cx="8382000"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defRPr sz="1800" b="0" i="1"/>
            </a:lvl1pPr>
          </a:lstStyle>
          <a:p>
            <a:r>
              <a:rPr lang="en-US" smtClean="0"/>
              <a:t>Click to edit Master subtitle style</a:t>
            </a:r>
            <a:endParaRPr lang="en-US" dirty="0"/>
          </a:p>
        </p:txBody>
      </p:sp>
      <p:sp>
        <p:nvSpPr>
          <p:cNvPr id="4" name="Rectangle 4"/>
          <p:cNvSpPr>
            <a:spLocks noGrp="1" noChangeArrowheads="1"/>
          </p:cNvSpPr>
          <p:nvPr>
            <p:ph type="dt" sz="quarter" idx="10"/>
          </p:nvPr>
        </p:nvSpPr>
        <p:spPr bwMode="white">
          <a:xfrm>
            <a:off x="381000" y="6381750"/>
            <a:ext cx="4500282"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a:defRPr/>
            </a:pPr>
            <a:r>
              <a:rPr lang="en-US" dirty="0" smtClean="0">
                <a:latin typeface="Calibri" pitchFamily="34" charset="0"/>
                <a:ea typeface="ＭＳ Ｐゴシック" pitchFamily="34" charset="-128"/>
              </a:rPr>
              <a:t>DRAFT PLAN - </a:t>
            </a:r>
            <a:r>
              <a:rPr lang="en-US" dirty="0" smtClean="0"/>
              <a:t>VMware Confidential – DO NOT USE EXTERNALLY</a:t>
            </a:r>
          </a:p>
          <a:p>
            <a:pPr>
              <a:defRPr/>
            </a:pPr>
            <a:endParaRPr lang="en-US" dirty="0"/>
          </a:p>
        </p:txBody>
      </p:sp>
      <p:sp>
        <p:nvSpPr>
          <p:cNvPr id="5" name="TextBox 4"/>
          <p:cNvSpPr txBox="1"/>
          <p:nvPr userDrawn="1"/>
        </p:nvSpPr>
        <p:spPr bwMode="gray">
          <a:xfrm>
            <a:off x="6524625"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2009 VMware Inc. All rights reserved</a:t>
            </a: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a:defRPr/>
            </a:pPr>
            <a:fld id="{A0A03F51-2955-4EA9-BE4E-42B6F90C747F}"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solidFill>
                  <a:srgbClr val="333333"/>
                </a:solidFill>
              </a:rPr>
              <a:t>Company Confidential</a:t>
            </a:r>
            <a:endParaRPr lang="en-US" dirty="0">
              <a:solidFill>
                <a:srgbClr val="333333"/>
              </a:solidFill>
            </a:endParaRPr>
          </a:p>
        </p:txBody>
      </p:sp>
      <p:sp>
        <p:nvSpPr>
          <p:cNvPr id="5" name="Date Placeholder 4"/>
          <p:cNvSpPr>
            <a:spLocks noGrp="1"/>
          </p:cNvSpPr>
          <p:nvPr>
            <p:ph type="dt" sz="half" idx="12"/>
          </p:nvPr>
        </p:nvSpPr>
        <p:spPr/>
        <p:txBody>
          <a:bodyPr/>
          <a:lstStyle/>
          <a:p>
            <a:pPr>
              <a:defRPr/>
            </a:pPr>
            <a:endParaRPr dirty="0"/>
          </a:p>
        </p:txBody>
      </p:sp>
      <p:sp>
        <p:nvSpPr>
          <p:cNvPr id="7" name="Text Placeholder 6"/>
          <p:cNvSpPr>
            <a:spLocks noGrp="1"/>
          </p:cNvSpPr>
          <p:nvPr>
            <p:ph type="body" sz="quarter" idx="13"/>
          </p:nvPr>
        </p:nvSpPr>
        <p:spPr>
          <a:xfrm>
            <a:off x="352425" y="786384"/>
            <a:ext cx="8385048" cy="5010912"/>
          </a:xfrm>
        </p:spPr>
        <p:txBody>
          <a:bodyPr/>
          <a:lstStyle>
            <a:lvl1pPr marL="114300" indent="-114300">
              <a:buFont typeface="Arial" pitchFamily="34" charset="0"/>
              <a:buChar char=" "/>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Rectangle 9"/>
          <p:cNvSpPr>
            <a:spLocks noGrp="1" noChangeArrowheads="1"/>
          </p:cNvSpPr>
          <p:nvPr>
            <p:ph type="ftr" sz="quarter" idx="10"/>
          </p:nvPr>
        </p:nvSpPr>
        <p:spPr>
          <a:ln/>
        </p:spPr>
        <p:txBody>
          <a:bodyPr/>
          <a:lstStyle>
            <a:lvl1pPr>
              <a:defRPr/>
            </a:lvl1pPr>
          </a:lstStyle>
          <a:p>
            <a:pPr>
              <a:defRPr/>
            </a:pPr>
            <a:r>
              <a:rPr lang="en-US" dirty="0">
                <a:solidFill>
                  <a:srgbClr val="333333"/>
                </a:solidFill>
                <a:ea typeface="ＭＳ Ｐゴシック"/>
              </a:rPr>
              <a:t>Company Confidential</a:t>
            </a:r>
          </a:p>
        </p:txBody>
      </p:sp>
    </p:spTree>
    <p:extLst>
      <p:ext uri="{BB962C8B-B14F-4D97-AF65-F5344CB8AC3E}">
        <p14:creationId xmlns:p14="http://schemas.microsoft.com/office/powerpoint/2010/main" val="1685769118"/>
      </p:ext>
    </p:extLst>
  </p:cSld>
  <p:clrMapOvr>
    <a:masterClrMapping/>
  </p:clrMapOvr>
  <p:transition xmlns:p14="http://schemas.microsoft.com/office/powerpoint/2010/mai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
        <p:nvSpPr>
          <p:cNvPr id="5"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6250" y="784226"/>
            <a:ext cx="7630668" cy="1079626"/>
          </a:xfrm>
        </p:spPr>
        <p:txBody>
          <a:bodyPr anchor="b"/>
          <a:lstStyle>
            <a:lvl1pPr algn="l">
              <a:defRPr sz="3000">
                <a:solidFill>
                  <a:srgbClr val="003D79"/>
                </a:solidFill>
              </a:defRPr>
            </a:lvl1pPr>
          </a:lstStyle>
          <a:p>
            <a:r>
              <a:rPr lang="en-US" dirty="0" smtClean="0"/>
              <a:t>Agenda</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361950" y="2210435"/>
            <a:ext cx="7592568" cy="3748405"/>
          </a:xfrm>
        </p:spPr>
        <p:txBody>
          <a:bodyPr/>
          <a:lstStyle>
            <a:lvl1pPr>
              <a:buFont typeface="Arial" pitchFamily="34" charset="0"/>
              <a:buChar char=" "/>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defRPr b="0"/>
            </a:lvl1pPr>
          </a:lstStyle>
          <a:p>
            <a:pPr lvl="0"/>
            <a:r>
              <a:rPr lang="en-US" smtClean="0"/>
              <a:t>Click to edit Master text styles</a:t>
            </a:r>
          </a:p>
        </p:txBody>
      </p:sp>
      <p:sp>
        <p:nvSpPr>
          <p:cNvPr id="9"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114300" indent="-114300">
              <a:buFont typeface="Arial" pitchFamily="34" charset="0"/>
              <a:buChar char=" "/>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114300" indent="-114300">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sldNum" sz="quarter" idx="10"/>
          </p:nvPr>
        </p:nvSpPr>
        <p:spPr>
          <a:ln/>
        </p:spPr>
        <p:txBody>
          <a:bodyPr/>
          <a:lstStyle>
            <a:lvl1pPr>
              <a:defRPr/>
            </a:lvl1pPr>
          </a:lstStyle>
          <a:p>
            <a:pPr>
              <a:defRPr/>
            </a:pPr>
            <a:fld id="{FA32BE1A-557D-49D8-B03D-A3D9D357301E}" type="slidenum">
              <a:rPr lang="en-US"/>
              <a:pPr>
                <a:defRPr/>
              </a:pPr>
              <a:t>‹#›</a:t>
            </a:fld>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
        <p:nvSpPr>
          <p:cNvPr id="7" name="Date Placeholder 8"/>
          <p:cNvSpPr>
            <a:spLocks noGrp="1"/>
          </p:cNvSpPr>
          <p:nvPr>
            <p:ph type="dt" sz="half" idx="1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2010 VMware Inc. All rights reserved</a:t>
            </a:r>
          </a:p>
        </p:txBody>
      </p:sp>
      <p:sp>
        <p:nvSpPr>
          <p:cNvPr id="7" name="Rectangle 4"/>
          <p:cNvSpPr txBox="1">
            <a:spLocks noChangeArrowheads="1"/>
          </p:cNvSpPr>
          <p:nvPr userDrawn="1"/>
        </p:nvSpPr>
        <p:spPr bwMode="white">
          <a:xfrm>
            <a:off x="224583" y="6393782"/>
            <a:ext cx="5302157"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r>
              <a:rPr lang="en-US" smtClean="0">
                <a:solidFill>
                  <a:srgbClr val="333333"/>
                </a:solidFill>
              </a:rPr>
              <a:t>Company Confidential</a:t>
            </a: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screen"/>
          <a:srcRect/>
          <a:stretch>
            <a:fillRect/>
          </a:stretch>
        </p:blipFill>
        <p:spPr bwMode="auto">
          <a:xfrm>
            <a:off x="139700" y="312738"/>
            <a:ext cx="8858250" cy="419100"/>
          </a:xfrm>
          <a:prstGeom prst="rect">
            <a:avLst/>
          </a:prstGeom>
          <a:noFill/>
          <a:ln w="9525">
            <a:noFill/>
            <a:miter lim="800000"/>
            <a:headEnd/>
            <a:tailEnd/>
          </a:ln>
        </p:spPr>
      </p:pic>
      <p:sp>
        <p:nvSpPr>
          <p:cNvPr id="2" name="Title 1"/>
          <p:cNvSpPr>
            <a:spLocks noGrp="1"/>
          </p:cNvSpPr>
          <p:nvPr>
            <p:ph type="title"/>
          </p:nvPr>
        </p:nvSpPr>
        <p:spPr>
          <a:xfrm>
            <a:off x="749808" y="784226"/>
            <a:ext cx="7722870" cy="1079626"/>
          </a:xfrm>
        </p:spPr>
        <p:txBody>
          <a:bodyPr anchor="b"/>
          <a:lstStyle>
            <a:lvl1pPr algn="l">
              <a:defRPr sz="3000">
                <a:solidFill>
                  <a:srgbClr val="003D79"/>
                </a:solidFill>
              </a:defRPr>
            </a:lvl1pPr>
          </a:lstStyle>
          <a:p>
            <a:r>
              <a:rPr lang="en-US" dirty="0" smtClean="0"/>
              <a:t>Click to edit Master title style</a:t>
            </a:r>
            <a:endParaRPr lang="en-US" dirty="0"/>
          </a:p>
        </p:txBody>
      </p:sp>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9"/>
          <p:cNvSpPr>
            <a:spLocks noGrp="1" noChangeArrowheads="1"/>
          </p:cNvSpPr>
          <p:nvPr>
            <p:ph type="ftr" sz="quarter" idx="13"/>
          </p:nvPr>
        </p:nvSpPr>
        <p:spPr/>
        <p:txBody>
          <a:bodyPr/>
          <a:lstStyle>
            <a:lvl1pPr>
              <a:defRPr smtClean="0"/>
            </a:lvl1pPr>
          </a:lstStyle>
          <a:p>
            <a:pPr>
              <a:defRPr/>
            </a:pPr>
            <a:r>
              <a:rPr lang="en-US" dirty="0">
                <a:solidFill>
                  <a:srgbClr val="333333"/>
                </a:solidFill>
                <a:ea typeface="ＭＳ Ｐゴシック"/>
              </a:rPr>
              <a:t>Company Confidential</a:t>
            </a:r>
          </a:p>
        </p:txBody>
      </p:sp>
    </p:spTree>
    <p:extLst>
      <p:ext uri="{BB962C8B-B14F-4D97-AF65-F5344CB8AC3E}">
        <p14:creationId xmlns:p14="http://schemas.microsoft.com/office/powerpoint/2010/main" val="2795202171"/>
      </p:ext>
    </p:extLst>
  </p:cSld>
  <p:clrMapOvr>
    <a:masterClrMapping/>
  </p:clrMapOvr>
  <p:transition xmlns:p14="http://schemas.microsoft.com/office/powerpoint/2010/mai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2010 VMware Inc. All rights reserved</a:t>
            </a:r>
          </a:p>
        </p:txBody>
      </p:sp>
      <p:sp>
        <p:nvSpPr>
          <p:cNvPr id="7" name="Rectangle 4"/>
          <p:cNvSpPr txBox="1">
            <a:spLocks noChangeArrowheads="1"/>
          </p:cNvSpPr>
          <p:nvPr userDrawn="1"/>
        </p:nvSpPr>
        <p:spPr bwMode="white">
          <a:xfrm>
            <a:off x="224584" y="6393782"/>
            <a:ext cx="4912192"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4281508899"/>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r>
              <a:rPr lang="en-US" smtClean="0">
                <a:solidFill>
                  <a:srgbClr val="333333"/>
                </a:solidFill>
              </a:rPr>
              <a:t>Company Confidential</a:t>
            </a: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342192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16471809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071995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extLst>
      <p:ext uri="{BB962C8B-B14F-4D97-AF65-F5344CB8AC3E}">
        <p14:creationId xmlns:p14="http://schemas.microsoft.com/office/powerpoint/2010/main" val="30430235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27755534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nd Bullet  Layout">
    <p:spTree>
      <p:nvGrpSpPr>
        <p:cNvPr id="1" name=""/>
        <p:cNvGrpSpPr/>
        <p:nvPr/>
      </p:nvGrpSpPr>
      <p:grpSpPr>
        <a:xfrm>
          <a:off x="0" y="0"/>
          <a:ext cx="0" cy="0"/>
          <a:chOff x="0" y="0"/>
          <a:chExt cx="0" cy="0"/>
        </a:xfrm>
      </p:grpSpPr>
      <p:sp>
        <p:nvSpPr>
          <p:cNvPr id="2" name="Title 1"/>
          <p:cNvSpPr>
            <a:spLocks noGrp="1"/>
          </p:cNvSpPr>
          <p:nvPr>
            <p:ph type="title"/>
          </p:nvPr>
        </p:nvSpPr>
        <p:spPr>
          <a:xfrm>
            <a:off x="190366" y="171450"/>
            <a:ext cx="8492109" cy="333375"/>
          </a:xfrm>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79480" y="1749215"/>
            <a:ext cx="8044810" cy="4530816"/>
          </a:xfrm>
        </p:spPr>
        <p:txBody>
          <a:bodyPr/>
          <a:lstStyle>
            <a:lvl1pPr>
              <a:buFont typeface="Arial" pitchFamily="34" charset="0"/>
              <a:buChar char="•"/>
              <a:defRPr b="0">
                <a:solidFill>
                  <a:srgbClr val="000000"/>
                </a:solidFill>
              </a:defRPr>
            </a:lvl1pPr>
            <a:lvl2pPr marL="741363" indent="-344488">
              <a:buFont typeface="Arial" pitchFamily="34" charset="0"/>
              <a:buChar char="–"/>
              <a:defRPr>
                <a:solidFill>
                  <a:srgbClr val="000000"/>
                </a:solidFill>
              </a:defRPr>
            </a:lvl2pPr>
            <a:lvl3pPr marL="1147763" indent="-384048">
              <a:buFont typeface="Wingdings" pitchFamily="2" charset="2"/>
              <a:buChar char="ü"/>
              <a:defRPr>
                <a:solidFill>
                  <a:srgbClr val="000000"/>
                </a:solidFill>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5175897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57200" y="330200"/>
            <a:ext cx="8382000"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defRPr sz="1800" b="0" i="1"/>
            </a:lvl1pPr>
          </a:lstStyle>
          <a:p>
            <a:r>
              <a:rPr lang="en-US" smtClean="0"/>
              <a:t>Click to edit Master subtitle style</a:t>
            </a:r>
            <a:endParaRPr lang="en-US" dirty="0"/>
          </a:p>
        </p:txBody>
      </p:sp>
      <p:sp>
        <p:nvSpPr>
          <p:cNvPr id="4" name="Rectangle 4"/>
          <p:cNvSpPr>
            <a:spLocks noGrp="1" noChangeArrowheads="1"/>
          </p:cNvSpPr>
          <p:nvPr>
            <p:ph type="dt" sz="quarter" idx="10"/>
          </p:nvPr>
        </p:nvSpPr>
        <p:spPr bwMode="white">
          <a:xfrm>
            <a:off x="380999" y="6381750"/>
            <a:ext cx="4231341"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a:defRPr/>
            </a:pPr>
            <a:r>
              <a:rPr lang="en-US" dirty="0" smtClean="0"/>
              <a:t>VMware Confidential – DO NOT USE EXTERNALLY</a:t>
            </a:r>
          </a:p>
          <a:p>
            <a:pPr>
              <a:defRPr/>
            </a:pPr>
            <a:endParaRPr lang="en-US" dirty="0"/>
          </a:p>
        </p:txBody>
      </p:sp>
      <p:sp>
        <p:nvSpPr>
          <p:cNvPr id="5" name="TextBox 4"/>
          <p:cNvSpPr txBox="1"/>
          <p:nvPr userDrawn="1"/>
        </p:nvSpPr>
        <p:spPr bwMode="gray">
          <a:xfrm>
            <a:off x="6524625"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2009 VMware Inc. All rights reserved</a:t>
            </a: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a:defRPr/>
            </a:pPr>
            <a:fld id="{A0A03F51-2955-4EA9-BE4E-42B6F90C747F}" type="slidenum">
              <a:rPr lang="en-US" smtClean="0"/>
              <a:pPr>
                <a:defRPr/>
              </a:pPr>
              <a:t>‹#›</a:t>
            </a:fld>
            <a:endParaRPr lang="en-US"/>
          </a:p>
        </p:txBody>
      </p:sp>
      <p:sp>
        <p:nvSpPr>
          <p:cNvPr id="4" name="Footer Placeholder 3"/>
          <p:cNvSpPr>
            <a:spLocks noGrp="1"/>
          </p:cNvSpPr>
          <p:nvPr>
            <p:ph type="ftr" sz="quarter" idx="11"/>
          </p:nvPr>
        </p:nvSpPr>
        <p:spPr/>
        <p:txBody>
          <a:bodyPr/>
          <a:lstStyle/>
          <a:p>
            <a:pPr>
              <a:defRPr/>
            </a:pPr>
            <a:r>
              <a:rPr lang="en-US" smtClean="0">
                <a:solidFill>
                  <a:srgbClr val="333333"/>
                </a:solidFill>
              </a:rPr>
              <a:t>Company Confidential</a:t>
            </a:r>
            <a:endParaRPr lang="en-US">
              <a:solidFill>
                <a:srgbClr val="333333"/>
              </a:solidFill>
            </a:endParaRPr>
          </a:p>
        </p:txBody>
      </p:sp>
      <p:sp>
        <p:nvSpPr>
          <p:cNvPr id="5" name="Date Placeholder 4"/>
          <p:cNvSpPr>
            <a:spLocks noGrp="1"/>
          </p:cNvSpPr>
          <p:nvPr>
            <p:ph type="dt" sz="half" idx="12"/>
          </p:nvPr>
        </p:nvSpPr>
        <p:spPr/>
        <p:txBody>
          <a:bodyPr/>
          <a:lstStyle/>
          <a:p>
            <a:pPr>
              <a:defRPr/>
            </a:pPr>
            <a:endParaRPr dirty="0"/>
          </a:p>
        </p:txBody>
      </p:sp>
      <p:sp>
        <p:nvSpPr>
          <p:cNvPr id="7" name="Text Placeholder 6"/>
          <p:cNvSpPr>
            <a:spLocks noGrp="1"/>
          </p:cNvSpPr>
          <p:nvPr>
            <p:ph type="body" sz="quarter" idx="13"/>
          </p:nvPr>
        </p:nvSpPr>
        <p:spPr>
          <a:xfrm>
            <a:off x="352425" y="786384"/>
            <a:ext cx="8385048" cy="5010912"/>
          </a:xfrm>
        </p:spPr>
        <p:txBody>
          <a:bodyPr/>
          <a:lstStyle>
            <a:lvl1pPr marL="114300" indent="-114300">
              <a:buFont typeface="Arial" pitchFamily="34" charset="0"/>
              <a:buChar char=" "/>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a:solidFill>
                <a:srgbClr val="333333"/>
              </a:solidFill>
            </a:endParaRPr>
          </a:p>
        </p:txBody>
      </p:sp>
      <p:sp>
        <p:nvSpPr>
          <p:cNvPr id="5"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ransition Slide">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screen"/>
          <a:srcRect/>
          <a:stretch>
            <a:fillRect/>
          </a:stretch>
        </p:blipFill>
        <p:spPr bwMode="auto">
          <a:xfrm>
            <a:off x="139700" y="312738"/>
            <a:ext cx="8858250" cy="419100"/>
          </a:xfrm>
          <a:prstGeom prst="rect">
            <a:avLst/>
          </a:prstGeom>
          <a:noFill/>
          <a:ln w="9525">
            <a:noFill/>
            <a:miter lim="800000"/>
            <a:headEnd/>
            <a:tailEnd/>
          </a:ln>
        </p:spPr>
      </p:pic>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
        <p:nvSpPr>
          <p:cNvPr id="5" name="Rectangle 9"/>
          <p:cNvSpPr>
            <a:spLocks noGrp="1" noChangeArrowheads="1"/>
          </p:cNvSpPr>
          <p:nvPr>
            <p:ph type="ftr" sz="quarter" idx="13"/>
          </p:nvPr>
        </p:nvSpPr>
        <p:spPr/>
        <p:txBody>
          <a:bodyPr/>
          <a:lstStyle>
            <a:lvl1pPr>
              <a:defRPr smtClean="0"/>
            </a:lvl1pPr>
          </a:lstStyle>
          <a:p>
            <a:pPr>
              <a:defRPr/>
            </a:pPr>
            <a:r>
              <a:rPr lang="en-US" dirty="0">
                <a:solidFill>
                  <a:srgbClr val="333333"/>
                </a:solidFill>
                <a:ea typeface="ＭＳ Ｐゴシック"/>
              </a:rPr>
              <a:t>Company Confidential</a:t>
            </a:r>
          </a:p>
        </p:txBody>
      </p:sp>
    </p:spTree>
    <p:extLst>
      <p:ext uri="{BB962C8B-B14F-4D97-AF65-F5344CB8AC3E}">
        <p14:creationId xmlns:p14="http://schemas.microsoft.com/office/powerpoint/2010/main" val="377523851"/>
      </p:ext>
    </p:extLst>
  </p:cSld>
  <p:clrMapOvr>
    <a:masterClrMapping/>
  </p:clrMapOvr>
  <p:transition xmlns:p14="http://schemas.microsoft.com/office/powerpoint/2010/mai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6250" y="784226"/>
            <a:ext cx="7630668" cy="1079626"/>
          </a:xfrm>
        </p:spPr>
        <p:txBody>
          <a:bodyPr anchor="b"/>
          <a:lstStyle>
            <a:lvl1pPr algn="l">
              <a:defRPr sz="3000">
                <a:solidFill>
                  <a:srgbClr val="003D79"/>
                </a:solidFill>
              </a:defRPr>
            </a:lvl1pPr>
          </a:lstStyle>
          <a:p>
            <a:r>
              <a:rPr lang="en-US" dirty="0" smtClean="0"/>
              <a:t>Agenda</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361950" y="2210435"/>
            <a:ext cx="7592568" cy="3748405"/>
          </a:xfrm>
        </p:spPr>
        <p:txBody>
          <a:bodyPr/>
          <a:lstStyle>
            <a:lvl1pPr>
              <a:buFont typeface="Arial" pitchFamily="34" charset="0"/>
              <a:buChar char=" "/>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defRPr b="0"/>
            </a:lvl1pPr>
          </a:lstStyle>
          <a:p>
            <a:pPr lvl="0"/>
            <a:r>
              <a:rPr lang="en-US" smtClean="0"/>
              <a:t>Click to edit Master text styles</a:t>
            </a:r>
          </a:p>
        </p:txBody>
      </p:sp>
      <p:sp>
        <p:nvSpPr>
          <p:cNvPr id="9"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114300" indent="-114300">
              <a:buFont typeface="Arial" pitchFamily="34" charset="0"/>
              <a:buChar char=" "/>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114300" indent="-114300">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sldNum" sz="quarter" idx="10"/>
          </p:nvPr>
        </p:nvSpPr>
        <p:spPr>
          <a:ln/>
        </p:spPr>
        <p:txBody>
          <a:bodyPr/>
          <a:lstStyle>
            <a:lvl1pPr>
              <a:defRPr/>
            </a:lvl1pPr>
          </a:lstStyle>
          <a:p>
            <a:pPr>
              <a:defRPr/>
            </a:pPr>
            <a:fld id="{FA32BE1A-557D-49D8-B03D-A3D9D357301E}" type="slidenum">
              <a:rPr lang="en-US"/>
              <a:pPr>
                <a:defRPr/>
              </a:pPr>
              <a:t>‹#›</a:t>
            </a:fld>
            <a:endParaRPr lang="en-US"/>
          </a:p>
        </p:txBody>
      </p:sp>
      <p:sp>
        <p:nvSpPr>
          <p:cNvPr id="6"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a:solidFill>
                <a:srgbClr val="333333"/>
              </a:solidFill>
            </a:endParaRPr>
          </a:p>
        </p:txBody>
      </p:sp>
      <p:sp>
        <p:nvSpPr>
          <p:cNvPr id="7" name="Date Placeholder 8"/>
          <p:cNvSpPr>
            <a:spLocks noGrp="1"/>
          </p:cNvSpPr>
          <p:nvPr>
            <p:ph type="dt" sz="half" idx="1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a:solidFill>
                  <a:srgbClr val="C0C0C0">
                    <a:lumMod val="75000"/>
                  </a:srgbClr>
                </a:solidFill>
                <a:latin typeface="Calibri" pitchFamily="34" charset="0"/>
              </a:rPr>
              <a:t>© 2010 VMware Inc. All rights reserved</a:t>
            </a:r>
          </a:p>
        </p:txBody>
      </p:sp>
      <p:sp>
        <p:nvSpPr>
          <p:cNvPr id="7" name="Rectangle 4"/>
          <p:cNvSpPr txBox="1">
            <a:spLocks noChangeArrowheads="1"/>
          </p:cNvSpPr>
          <p:nvPr userDrawn="1"/>
        </p:nvSpPr>
        <p:spPr bwMode="white">
          <a:xfrm>
            <a:off x="224583" y="6393782"/>
            <a:ext cx="5450075"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3048011190"/>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r>
              <a:rPr lang="en-US" smtClean="0">
                <a:solidFill>
                  <a:srgbClr val="333333"/>
                </a:solidFill>
              </a:rPr>
              <a:t>Company Confidential</a:t>
            </a: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47928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16767999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664821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Tree>
    <p:extLst>
      <p:ext uri="{BB962C8B-B14F-4D97-AF65-F5344CB8AC3E}">
        <p14:creationId xmlns:p14="http://schemas.microsoft.com/office/powerpoint/2010/main" val="10716295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7339719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6629400" y="6567488"/>
            <a:ext cx="1981200" cy="214312"/>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endParaRPr lang="en-US" sz="2400" dirty="0">
              <a:solidFill>
                <a:srgbClr val="0095D3"/>
              </a:solidFill>
            </a:endParaRPr>
          </a:p>
        </p:txBody>
      </p:sp>
      <p:sp>
        <p:nvSpPr>
          <p:cNvPr id="3" name="Rectangle 6"/>
          <p:cNvSpPr>
            <a:spLocks noGrp="1" noChangeArrowheads="1"/>
          </p:cNvSpPr>
          <p:nvPr>
            <p:ph type="sldNum" sz="quarter" idx="11"/>
          </p:nvPr>
        </p:nvSpPr>
        <p:spPr>
          <a:xfrm>
            <a:off x="8831263" y="6534150"/>
            <a:ext cx="169862" cy="260350"/>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fld id="{17C09F13-F442-4D81-8D38-E72DB95D9AA0}" type="slidenum">
              <a:rPr lang="en-US" sz="2400" smtClean="0">
                <a:solidFill>
                  <a:srgbClr val="0095D3"/>
                </a:solidFill>
              </a:rPr>
              <a:pPr algn="ctr" defTabSz="914400" fontAlgn="base">
                <a:spcBef>
                  <a:spcPct val="0"/>
                </a:spcBef>
                <a:spcAft>
                  <a:spcPct val="40000"/>
                </a:spcAft>
                <a:defRPr/>
              </a:pPr>
              <a:t>‹#›</a:t>
            </a:fld>
            <a:endParaRPr lang="en-US" sz="2400" dirty="0">
              <a:solidFill>
                <a:srgbClr val="0095D3"/>
              </a:solidFill>
            </a:endParaRPr>
          </a:p>
        </p:txBody>
      </p:sp>
      <p:sp>
        <p:nvSpPr>
          <p:cNvPr id="4" name="Rectangle 10"/>
          <p:cNvSpPr>
            <a:spLocks noGrp="1" noChangeArrowheads="1"/>
          </p:cNvSpPr>
          <p:nvPr>
            <p:ph type="ftr" sz="quarter" idx="12"/>
          </p:nvPr>
        </p:nvSpPr>
        <p:spPr>
          <a:ln/>
        </p:spPr>
        <p:txBody>
          <a:bodyPr/>
          <a:lstStyle>
            <a:lvl1pPr>
              <a:defRPr/>
            </a:lvl1pPr>
          </a:lstStyle>
          <a:p>
            <a:pPr>
              <a:defRPr/>
            </a:pPr>
            <a:r>
              <a:rPr lang="en-US" dirty="0">
                <a:solidFill>
                  <a:srgbClr val="333333"/>
                </a:solidFill>
              </a:rPr>
              <a:t>Company Confidential</a:t>
            </a:r>
          </a:p>
        </p:txBody>
      </p:sp>
    </p:spTree>
    <p:extLst>
      <p:ext uri="{BB962C8B-B14F-4D97-AF65-F5344CB8AC3E}">
        <p14:creationId xmlns:p14="http://schemas.microsoft.com/office/powerpoint/2010/main" val="3182874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9"/>
          <p:cNvSpPr>
            <a:spLocks noGrp="1" noChangeArrowheads="1"/>
          </p:cNvSpPr>
          <p:nvPr>
            <p:ph type="ftr" sz="quarter" idx="10"/>
          </p:nvPr>
        </p:nvSpPr>
        <p:spPr>
          <a:ln/>
        </p:spPr>
        <p:txBody>
          <a:bodyPr/>
          <a:lstStyle>
            <a:lvl1pPr>
              <a:defRPr/>
            </a:lvl1pPr>
          </a:lstStyle>
          <a:p>
            <a:pPr>
              <a:defRPr/>
            </a:pPr>
            <a:r>
              <a:rPr lang="en-US" dirty="0">
                <a:solidFill>
                  <a:srgbClr val="333333"/>
                </a:solidFill>
                <a:ea typeface="ＭＳ Ｐゴシック"/>
              </a:rPr>
              <a:t>Company Confidential</a:t>
            </a:r>
          </a:p>
        </p:txBody>
      </p:sp>
    </p:spTree>
    <p:extLst>
      <p:ext uri="{BB962C8B-B14F-4D97-AF65-F5344CB8AC3E}">
        <p14:creationId xmlns:p14="http://schemas.microsoft.com/office/powerpoint/2010/main" val="3743355575"/>
      </p:ext>
    </p:extLst>
  </p:cSld>
  <p:clrMapOvr>
    <a:masterClrMapping/>
  </p:clrMapOvr>
  <p:transition xmlns:p14="http://schemas.microsoft.com/office/powerpoint/2010/mai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2010 VMware Inc. All rights reserved</a:t>
            </a:r>
          </a:p>
        </p:txBody>
      </p:sp>
      <p:sp>
        <p:nvSpPr>
          <p:cNvPr id="7" name="Rectangle 4"/>
          <p:cNvSpPr txBox="1">
            <a:spLocks noChangeArrowheads="1"/>
          </p:cNvSpPr>
          <p:nvPr userDrawn="1"/>
        </p:nvSpPr>
        <p:spPr bwMode="white">
          <a:xfrm>
            <a:off x="224584" y="6393782"/>
            <a:ext cx="538284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pitchFamily="34" charset="-128"/>
              </a:rPr>
              <a:t>VMware Confidential – DO NOT USE EXTERNALLY</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4281508899"/>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342192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spTree>
    <p:extLst>
      <p:ext uri="{BB962C8B-B14F-4D97-AF65-F5344CB8AC3E}">
        <p14:creationId xmlns:p14="http://schemas.microsoft.com/office/powerpoint/2010/main" val="16471809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071995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extLst>
      <p:ext uri="{BB962C8B-B14F-4D97-AF65-F5344CB8AC3E}">
        <p14:creationId xmlns:p14="http://schemas.microsoft.com/office/powerpoint/2010/main" val="30430235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spTree>
    <p:extLst>
      <p:ext uri="{BB962C8B-B14F-4D97-AF65-F5344CB8AC3E}">
        <p14:creationId xmlns:p14="http://schemas.microsoft.com/office/powerpoint/2010/main" val="27755534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nd Bullet  Layout">
    <p:spTree>
      <p:nvGrpSpPr>
        <p:cNvPr id="1" name=""/>
        <p:cNvGrpSpPr/>
        <p:nvPr/>
      </p:nvGrpSpPr>
      <p:grpSpPr>
        <a:xfrm>
          <a:off x="0" y="0"/>
          <a:ext cx="0" cy="0"/>
          <a:chOff x="0" y="0"/>
          <a:chExt cx="0" cy="0"/>
        </a:xfrm>
      </p:grpSpPr>
      <p:sp>
        <p:nvSpPr>
          <p:cNvPr id="2" name="Title 1"/>
          <p:cNvSpPr>
            <a:spLocks noGrp="1"/>
          </p:cNvSpPr>
          <p:nvPr>
            <p:ph type="title"/>
          </p:nvPr>
        </p:nvSpPr>
        <p:spPr>
          <a:xfrm>
            <a:off x="190366" y="171450"/>
            <a:ext cx="8492109" cy="333375"/>
          </a:xfrm>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79480" y="1749215"/>
            <a:ext cx="8044810" cy="4530816"/>
          </a:xfrm>
        </p:spPr>
        <p:txBody>
          <a:bodyPr/>
          <a:lstStyle>
            <a:lvl1pPr>
              <a:buFont typeface="Arial" pitchFamily="34" charset="0"/>
              <a:buChar char="•"/>
              <a:defRPr b="0">
                <a:solidFill>
                  <a:srgbClr val="000000"/>
                </a:solidFill>
              </a:defRPr>
            </a:lvl1pPr>
            <a:lvl2pPr marL="741363" indent="-344488">
              <a:buFont typeface="Arial" pitchFamily="34" charset="0"/>
              <a:buChar char="–"/>
              <a:defRPr>
                <a:solidFill>
                  <a:srgbClr val="000000"/>
                </a:solidFill>
              </a:defRPr>
            </a:lvl2pPr>
            <a:lvl3pPr marL="1147763" indent="-384048">
              <a:buFont typeface="Wingdings" pitchFamily="2" charset="2"/>
              <a:buChar char="ü"/>
              <a:defRPr>
                <a:solidFill>
                  <a:srgbClr val="000000"/>
                </a:solidFill>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5175897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a:solidFill>
                  <a:srgbClr val="C0C0C0">
                    <a:lumMod val="75000"/>
                  </a:srgbClr>
                </a:solidFill>
                <a:latin typeface="Calibri" pitchFamily="34" charset="0"/>
              </a:rPr>
              <a:t>© 2010 VMware Inc. All rights reserved</a:t>
            </a:r>
          </a:p>
        </p:txBody>
      </p:sp>
      <p:sp>
        <p:nvSpPr>
          <p:cNvPr id="7" name="Rectangle 4"/>
          <p:cNvSpPr txBox="1">
            <a:spLocks noChangeArrowheads="1"/>
          </p:cNvSpPr>
          <p:nvPr userDrawn="1"/>
        </p:nvSpPr>
        <p:spPr bwMode="white">
          <a:xfrm>
            <a:off x="224583" y="6393782"/>
            <a:ext cx="4670145"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3048011190"/>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r>
              <a:rPr lang="en-US" smtClean="0">
                <a:solidFill>
                  <a:srgbClr val="333333"/>
                </a:solidFill>
              </a:rPr>
              <a:t>Company Confidential</a:t>
            </a: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47928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16767999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4"/>
          </p:nvPr>
        </p:nvSpPr>
        <p:spPr/>
        <p:txBody>
          <a:bodyPr/>
          <a:lstStyle>
            <a:lvl1pPr>
              <a:defRPr dirty="0">
                <a:solidFill>
                  <a:srgbClr val="333333"/>
                </a:solidFill>
              </a:defRPr>
            </a:lvl1pPr>
          </a:lstStyle>
          <a:p>
            <a:pPr>
              <a:defRPr/>
            </a:pPr>
            <a:r>
              <a:rPr lang="en-US" smtClean="0">
                <a:ea typeface="ＭＳ Ｐゴシック"/>
              </a:rPr>
              <a:t>Company Confidential</a:t>
            </a:r>
            <a:endParaRPr lang="en-US" dirty="0">
              <a:ea typeface="ＭＳ Ｐゴシック"/>
            </a:endParaRPr>
          </a:p>
        </p:txBody>
      </p:sp>
    </p:spTree>
    <p:extLst>
      <p:ext uri="{BB962C8B-B14F-4D97-AF65-F5344CB8AC3E}">
        <p14:creationId xmlns:p14="http://schemas.microsoft.com/office/powerpoint/2010/main" val="41661919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664821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Tree>
    <p:extLst>
      <p:ext uri="{BB962C8B-B14F-4D97-AF65-F5344CB8AC3E}">
        <p14:creationId xmlns:p14="http://schemas.microsoft.com/office/powerpoint/2010/main" val="10716295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7339719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6629400" y="6567488"/>
            <a:ext cx="1981200" cy="214312"/>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endParaRPr lang="en-US" sz="2400" dirty="0">
              <a:solidFill>
                <a:srgbClr val="0095D3"/>
              </a:solidFill>
            </a:endParaRPr>
          </a:p>
        </p:txBody>
      </p:sp>
      <p:sp>
        <p:nvSpPr>
          <p:cNvPr id="3" name="Rectangle 6"/>
          <p:cNvSpPr>
            <a:spLocks noGrp="1" noChangeArrowheads="1"/>
          </p:cNvSpPr>
          <p:nvPr>
            <p:ph type="sldNum" sz="quarter" idx="11"/>
          </p:nvPr>
        </p:nvSpPr>
        <p:spPr>
          <a:xfrm>
            <a:off x="8831263" y="6534150"/>
            <a:ext cx="169862" cy="260350"/>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fld id="{17C09F13-F442-4D81-8D38-E72DB95D9AA0}" type="slidenum">
              <a:rPr lang="en-US" sz="2400" smtClean="0">
                <a:solidFill>
                  <a:srgbClr val="0095D3"/>
                </a:solidFill>
              </a:rPr>
              <a:pPr algn="ctr" defTabSz="914400" fontAlgn="base">
                <a:spcBef>
                  <a:spcPct val="0"/>
                </a:spcBef>
                <a:spcAft>
                  <a:spcPct val="40000"/>
                </a:spcAft>
                <a:defRPr/>
              </a:pPr>
              <a:t>‹#›</a:t>
            </a:fld>
            <a:endParaRPr lang="en-US" sz="2400" dirty="0">
              <a:solidFill>
                <a:srgbClr val="0095D3"/>
              </a:solidFill>
            </a:endParaRPr>
          </a:p>
        </p:txBody>
      </p:sp>
      <p:sp>
        <p:nvSpPr>
          <p:cNvPr id="4" name="Rectangle 10"/>
          <p:cNvSpPr>
            <a:spLocks noGrp="1" noChangeArrowheads="1"/>
          </p:cNvSpPr>
          <p:nvPr>
            <p:ph type="ftr" sz="quarter" idx="12"/>
          </p:nvPr>
        </p:nvSpPr>
        <p:spPr>
          <a:ln/>
        </p:spPr>
        <p:txBody>
          <a:bodyPr/>
          <a:lstStyle>
            <a:lvl1pPr>
              <a:defRPr/>
            </a:lvl1pPr>
          </a:lstStyle>
          <a:p>
            <a:pPr>
              <a:defRPr/>
            </a:pPr>
            <a:r>
              <a:rPr lang="en-US" dirty="0">
                <a:solidFill>
                  <a:srgbClr val="333333"/>
                </a:solidFill>
              </a:rPr>
              <a:t>Company Confidential</a:t>
            </a:r>
          </a:p>
        </p:txBody>
      </p:sp>
    </p:spTree>
    <p:extLst>
      <p:ext uri="{BB962C8B-B14F-4D97-AF65-F5344CB8AC3E}">
        <p14:creationId xmlns:p14="http://schemas.microsoft.com/office/powerpoint/2010/main" val="318287459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57200" y="330200"/>
            <a:ext cx="8382000"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defRPr sz="1800" b="0" i="1"/>
            </a:lvl1pPr>
          </a:lstStyle>
          <a:p>
            <a:r>
              <a:rPr lang="en-US" smtClean="0"/>
              <a:t>Click to edit Master subtitle style</a:t>
            </a:r>
            <a:endParaRPr lang="en-US" dirty="0"/>
          </a:p>
        </p:txBody>
      </p:sp>
      <p:sp>
        <p:nvSpPr>
          <p:cNvPr id="4" name="Rectangle 4"/>
          <p:cNvSpPr>
            <a:spLocks noGrp="1" noChangeArrowheads="1"/>
          </p:cNvSpPr>
          <p:nvPr>
            <p:ph type="dt" sz="quarter" idx="10"/>
          </p:nvPr>
        </p:nvSpPr>
        <p:spPr bwMode="white">
          <a:xfrm>
            <a:off x="380999" y="6381750"/>
            <a:ext cx="4900685"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defTabSz="914400" eaLnBrk="0" fontAlgn="base" hangingPunct="0">
              <a:spcBef>
                <a:spcPct val="0"/>
              </a:spcBef>
              <a:spcAft>
                <a:spcPct val="0"/>
              </a:spcAft>
              <a:defRPr sz="1200" b="1">
                <a:solidFill>
                  <a:srgbClr val="FFFFFF"/>
                </a:solidFill>
              </a:defRPr>
            </a:lvl1pPr>
          </a:lstStyle>
          <a:p>
            <a:pPr>
              <a:defRPr/>
            </a:pPr>
            <a:r>
              <a:rPr lang="en-US" dirty="0" smtClean="0">
                <a:latin typeface="Calibri" pitchFamily="34" charset="0"/>
                <a:ea typeface="ＭＳ Ｐゴシック" pitchFamily="34" charset="-128"/>
              </a:rPr>
              <a:t>DRAFT PLAN - </a:t>
            </a:r>
            <a:r>
              <a:rPr lang="en-US" dirty="0" smtClean="0"/>
              <a:t>VMware Confidential – DO NOT USE EXTERNALLY</a:t>
            </a:r>
            <a:endParaRPr lang="en-US" dirty="0"/>
          </a:p>
        </p:txBody>
      </p:sp>
      <p:sp>
        <p:nvSpPr>
          <p:cNvPr id="5" name="TextBox 4"/>
          <p:cNvSpPr txBox="1"/>
          <p:nvPr userDrawn="1"/>
        </p:nvSpPr>
        <p:spPr bwMode="gray">
          <a:xfrm>
            <a:off x="6524625"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2009 VMware Inc. All rights reserved</a:t>
            </a: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a:defRPr/>
            </a:pPr>
            <a:fld id="{A0A03F51-2955-4EA9-BE4E-42B6F90C747F}" type="slidenum">
              <a:rPr lang="en-US" smtClean="0"/>
              <a:pPr>
                <a:defRPr/>
              </a:pPr>
              <a:t>‹#›</a:t>
            </a:fld>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5" name="Date Placeholder 4"/>
          <p:cNvSpPr>
            <a:spLocks noGrp="1"/>
          </p:cNvSpPr>
          <p:nvPr>
            <p:ph type="dt" sz="half" idx="12"/>
          </p:nvPr>
        </p:nvSpPr>
        <p:spPr/>
        <p:txBody>
          <a:bodyPr/>
          <a:lstStyle/>
          <a:p>
            <a:pPr>
              <a:defRPr/>
            </a:pPr>
            <a:r>
              <a:t>Confidential</a:t>
            </a:r>
            <a:endParaRPr dirty="0"/>
          </a:p>
        </p:txBody>
      </p:sp>
      <p:sp>
        <p:nvSpPr>
          <p:cNvPr id="7" name="Text Placeholder 6"/>
          <p:cNvSpPr>
            <a:spLocks noGrp="1"/>
          </p:cNvSpPr>
          <p:nvPr>
            <p:ph type="body" sz="quarter" idx="13"/>
          </p:nvPr>
        </p:nvSpPr>
        <p:spPr>
          <a:xfrm>
            <a:off x="352425" y="786384"/>
            <a:ext cx="8385048" cy="5010912"/>
          </a:xfrm>
        </p:spPr>
        <p:txBody>
          <a:bodyPr/>
          <a:lstStyle>
            <a:lvl1pPr marL="114300" indent="-114300">
              <a:buFont typeface="Arial" pitchFamily="34" charset="0"/>
              <a:buChar char=" "/>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
        <p:nvSpPr>
          <p:cNvPr id="5"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r>
              <a:rPr lang="en-US" dirty="0" smtClean="0"/>
              <a:t>Confidential</a:t>
            </a:r>
            <a:endParaRPr lang="en-US" dirty="0"/>
          </a:p>
        </p:txBody>
      </p:sp>
    </p:spTree>
  </p:cSld>
  <p:clrMapOvr>
    <a:masterClrMapping/>
  </p:clrMapOvr>
  <p:transition xmlns:p14="http://schemas.microsoft.com/office/powerpoint/2010/mai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6250" y="784226"/>
            <a:ext cx="7630668" cy="1079626"/>
          </a:xfrm>
        </p:spPr>
        <p:txBody>
          <a:bodyPr anchor="b"/>
          <a:lstStyle>
            <a:lvl1pPr algn="l">
              <a:defRPr sz="3000">
                <a:solidFill>
                  <a:srgbClr val="003D79"/>
                </a:solidFill>
              </a:defRPr>
            </a:lvl1pPr>
          </a:lstStyle>
          <a:p>
            <a:r>
              <a:rPr lang="en-US" dirty="0" smtClean="0"/>
              <a:t>Agenda</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361950" y="2210435"/>
            <a:ext cx="7592568" cy="3748405"/>
          </a:xfrm>
        </p:spPr>
        <p:txBody>
          <a:bodyPr/>
          <a:lstStyle>
            <a:lvl1pPr>
              <a:buFont typeface="Arial" pitchFamily="34" charset="0"/>
              <a:buChar char=" "/>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r>
              <a:rPr lang="en-US" dirty="0" smtClean="0"/>
              <a:t>Confidential</a:t>
            </a:r>
            <a:endParaRPr lang="en-US" dirty="0"/>
          </a:p>
        </p:txBody>
      </p:sp>
    </p:spTree>
  </p:cSld>
  <p:clrMapOvr>
    <a:masterClrMapping/>
  </p:clrMapOvr>
  <p:transition xmlns:p14="http://schemas.microsoft.com/office/powerpoint/2010/mai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defRPr b="0"/>
            </a:lvl1pPr>
          </a:lstStyle>
          <a:p>
            <a:pPr lvl="0"/>
            <a:r>
              <a:rPr lang="en-US" smtClean="0"/>
              <a:t>Click to edit Master text styles</a:t>
            </a:r>
          </a:p>
        </p:txBody>
      </p:sp>
      <p:sp>
        <p:nvSpPr>
          <p:cNvPr id="9"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r>
              <a:rPr lang="en-US" dirty="0" smtClean="0"/>
              <a:t>Confidential</a:t>
            </a:r>
            <a:endParaRPr lang="en-US" dirty="0"/>
          </a:p>
        </p:txBody>
      </p:sp>
    </p:spTree>
  </p:cSld>
  <p:clrMapOvr>
    <a:masterClrMapping/>
  </p:clrMapOvr>
  <p:transition xmlns:p14="http://schemas.microsoft.com/office/powerpoint/2010/mai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114300" indent="-114300">
              <a:buFont typeface="Arial" pitchFamily="34" charset="0"/>
              <a:buChar char=" "/>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114300" indent="-114300">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sldNum" sz="quarter" idx="10"/>
          </p:nvPr>
        </p:nvSpPr>
        <p:spPr>
          <a:ln/>
        </p:spPr>
        <p:txBody>
          <a:bodyPr/>
          <a:lstStyle>
            <a:lvl1pPr>
              <a:defRPr/>
            </a:lvl1pPr>
          </a:lstStyle>
          <a:p>
            <a:pPr>
              <a:defRPr/>
            </a:pPr>
            <a:fld id="{FA32BE1A-557D-49D8-B03D-A3D9D357301E}" type="slidenum">
              <a:rPr lang="en-US"/>
              <a:pPr>
                <a:defRPr/>
              </a:pPr>
              <a:t>‹#›</a:t>
            </a:fld>
            <a:endParaRPr lang="en-US"/>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
        <p:nvSpPr>
          <p:cNvPr id="7" name="Date Placeholder 8"/>
          <p:cNvSpPr>
            <a:spLocks noGrp="1"/>
          </p:cNvSpPr>
          <p:nvPr>
            <p:ph type="dt" sz="half" idx="1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r>
              <a:rPr lang="en-US" dirty="0" smtClean="0"/>
              <a:t>Confidential</a:t>
            </a:r>
            <a:endParaRPr lang="en-US" dirty="0"/>
          </a:p>
        </p:txBody>
      </p:sp>
    </p:spTree>
  </p:cSld>
  <p:clrMapOvr>
    <a:masterClrMapping/>
  </p:clrMapOvr>
  <p:transition xmlns:p14="http://schemas.microsoft.com/office/powerpoint/2010/mai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150068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ln>
            <a:noFill/>
          </a:ln>
        </p:spPr>
        <p:txBody>
          <a:bodyPr/>
          <a:lstStyle>
            <a:lvl1pPr>
              <a:buClr>
                <a:srgbClr val="990000"/>
              </a:buClr>
              <a:buFont typeface="Wingdings" charset="2"/>
              <a:buChar char="§"/>
              <a:defRPr/>
            </a:lvl1pPr>
            <a:lvl2pPr>
              <a:buClr>
                <a:srgbClr val="990000"/>
              </a:buClr>
              <a:buFont typeface="Arial" pitchFamily="34" charset="0"/>
              <a:buChar char="•"/>
              <a:defRPr>
                <a:solidFill>
                  <a:sysClr val="windowText" lastClr="000000"/>
                </a:solidFill>
              </a:defRPr>
            </a:lvl2pPr>
            <a:lvl3pPr>
              <a:buClr>
                <a:srgbClr val="990000"/>
              </a:buClr>
              <a:buFont typeface="Arial" pitchFamily="34" charset="0"/>
              <a:buChar char="•"/>
              <a:defRPr>
                <a:solidFill>
                  <a:sysClr val="windowText" lastClr="000000"/>
                </a:solidFill>
              </a:defRPr>
            </a:lvl3pPr>
            <a:lvl4pPr>
              <a:buClr>
                <a:srgbClr val="990000"/>
              </a:buClr>
              <a:buFont typeface="Arial" pitchFamily="34" charset="0"/>
              <a:buChar char="•"/>
              <a:defRPr>
                <a:solidFill>
                  <a:sysClr val="windowText" lastClr="000000"/>
                </a:solidFill>
              </a:defRPr>
            </a:lvl4pPr>
            <a:lvl5pPr>
              <a:buClr>
                <a:srgbClr val="990000"/>
              </a:buClr>
              <a:buFont typeface="Arial" pitchFamily="34" charset="0"/>
              <a:buChar char="•"/>
              <a:defRPr>
                <a:solidFill>
                  <a:sysClr val="windowText" lastClr="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9060007"/>
      </p:ext>
    </p:extLst>
  </p:cSld>
  <p:clrMapOvr>
    <a:masterClrMapping/>
  </p:clrMapOvr>
  <p:transition xmlns:p14="http://schemas.microsoft.com/office/powerpoint/2010/mai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2009 VMware Inc. All rights reserved</a:t>
            </a:r>
          </a:p>
        </p:txBody>
      </p:sp>
      <p:sp>
        <p:nvSpPr>
          <p:cNvPr id="7" name="Rectangle 4"/>
          <p:cNvSpPr txBox="1">
            <a:spLocks noChangeArrowheads="1"/>
          </p:cNvSpPr>
          <p:nvPr userDrawn="1"/>
        </p:nvSpPr>
        <p:spPr bwMode="white">
          <a:xfrm>
            <a:off x="224583" y="6393782"/>
            <a:ext cx="4791169"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a:solidFill>
                  <a:srgbClr val="C0C0C0">
                    <a:lumMod val="75000"/>
                  </a:srgbClr>
                </a:solidFill>
                <a:latin typeface="Calibri" pitchFamily="34" charset="0"/>
              </a:rPr>
              <a:t>© 2010 VMware Inc. All rights reserved</a:t>
            </a:r>
          </a:p>
        </p:txBody>
      </p:sp>
      <p:sp>
        <p:nvSpPr>
          <p:cNvPr id="7" name="Rectangle 4"/>
          <p:cNvSpPr txBox="1">
            <a:spLocks noChangeArrowheads="1"/>
          </p:cNvSpPr>
          <p:nvPr userDrawn="1"/>
        </p:nvSpPr>
        <p:spPr bwMode="white">
          <a:xfrm>
            <a:off x="224584" y="6393782"/>
            <a:ext cx="5234922"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3048011190"/>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r>
              <a:rPr lang="en-US" smtClean="0">
                <a:solidFill>
                  <a:srgbClr val="333333"/>
                </a:solidFill>
              </a:rPr>
              <a:t>Company Confidential</a:t>
            </a: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47928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
        <p:nvSpPr>
          <p:cNvPr id="5" name="TextBox 4"/>
          <p:cNvSpPr txBox="1"/>
          <p:nvPr/>
        </p:nvSpPr>
        <p:spPr bwMode="gray">
          <a:xfrm>
            <a:off x="6729169" y="6696045"/>
            <a:ext cx="2343150" cy="184666"/>
          </a:xfrm>
          <a:prstGeom prst="rect">
            <a:avLst/>
          </a:prstGeom>
          <a:noFill/>
        </p:spPr>
        <p:txBody>
          <a:bodyPr wrap="square" rtlCol="0">
            <a:spAutoFit/>
          </a:bodyPr>
          <a:lstStyle/>
          <a:p>
            <a:pPr algn="r" defTabSz="914400"/>
            <a:r>
              <a:rPr lang="en-US" sz="600" dirty="0">
                <a:solidFill>
                  <a:srgbClr val="C0C0C0">
                    <a:lumMod val="75000"/>
                  </a:srgbClr>
                </a:solidFill>
                <a:latin typeface="Calibri" pitchFamily="34" charset="0"/>
                <a:ea typeface="ＭＳ Ｐゴシック"/>
              </a:rPr>
              <a:t>© 2009 VMware Inc. All rights reserved</a:t>
            </a:r>
          </a:p>
        </p:txBody>
      </p:sp>
      <p:sp>
        <p:nvSpPr>
          <p:cNvPr id="7" name="Rectangle 4"/>
          <p:cNvSpPr txBox="1">
            <a:spLocks noChangeArrowheads="1"/>
          </p:cNvSpPr>
          <p:nvPr/>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pitchFamily="34" charset="-128"/>
              </a:rPr>
              <a:t>Confidential</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3157565001"/>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16767999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664821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Tree>
    <p:extLst>
      <p:ext uri="{BB962C8B-B14F-4D97-AF65-F5344CB8AC3E}">
        <p14:creationId xmlns:p14="http://schemas.microsoft.com/office/powerpoint/2010/main" val="10716295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7339719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6629400" y="6567488"/>
            <a:ext cx="1981200" cy="214312"/>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endParaRPr lang="en-US" sz="2400" dirty="0">
              <a:solidFill>
                <a:srgbClr val="0095D3"/>
              </a:solidFill>
            </a:endParaRPr>
          </a:p>
        </p:txBody>
      </p:sp>
      <p:sp>
        <p:nvSpPr>
          <p:cNvPr id="3" name="Rectangle 6"/>
          <p:cNvSpPr>
            <a:spLocks noGrp="1" noChangeArrowheads="1"/>
          </p:cNvSpPr>
          <p:nvPr>
            <p:ph type="sldNum" sz="quarter" idx="11"/>
          </p:nvPr>
        </p:nvSpPr>
        <p:spPr>
          <a:xfrm>
            <a:off x="8831263" y="6534150"/>
            <a:ext cx="169862" cy="260350"/>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fld id="{17C09F13-F442-4D81-8D38-E72DB95D9AA0}" type="slidenum">
              <a:rPr lang="en-US" sz="2400" smtClean="0">
                <a:solidFill>
                  <a:srgbClr val="0095D3"/>
                </a:solidFill>
              </a:rPr>
              <a:pPr algn="ctr" defTabSz="914400" fontAlgn="base">
                <a:spcBef>
                  <a:spcPct val="0"/>
                </a:spcBef>
                <a:spcAft>
                  <a:spcPct val="40000"/>
                </a:spcAft>
                <a:defRPr/>
              </a:pPr>
              <a:t>‹#›</a:t>
            </a:fld>
            <a:endParaRPr lang="en-US" sz="2400" dirty="0">
              <a:solidFill>
                <a:srgbClr val="0095D3"/>
              </a:solidFill>
            </a:endParaRPr>
          </a:p>
        </p:txBody>
      </p:sp>
      <p:sp>
        <p:nvSpPr>
          <p:cNvPr id="4" name="Rectangle 10"/>
          <p:cNvSpPr>
            <a:spLocks noGrp="1" noChangeArrowheads="1"/>
          </p:cNvSpPr>
          <p:nvPr>
            <p:ph type="ftr" sz="quarter" idx="12"/>
          </p:nvPr>
        </p:nvSpPr>
        <p:spPr>
          <a:ln/>
        </p:spPr>
        <p:txBody>
          <a:bodyPr/>
          <a:lstStyle>
            <a:lvl1pPr>
              <a:defRPr/>
            </a:lvl1pPr>
          </a:lstStyle>
          <a:p>
            <a:pPr>
              <a:defRPr/>
            </a:pPr>
            <a:r>
              <a:rPr lang="en-US" dirty="0">
                <a:solidFill>
                  <a:srgbClr val="333333"/>
                </a:solidFill>
              </a:rPr>
              <a:t>Company Confidential</a:t>
            </a:r>
          </a:p>
        </p:txBody>
      </p:sp>
    </p:spTree>
    <p:extLst>
      <p:ext uri="{BB962C8B-B14F-4D97-AF65-F5344CB8AC3E}">
        <p14:creationId xmlns:p14="http://schemas.microsoft.com/office/powerpoint/2010/main" val="318287459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ln>
            <a:noFill/>
          </a:ln>
        </p:spPr>
        <p:txBody>
          <a:bodyPr/>
          <a:lstStyle>
            <a:lvl1pPr>
              <a:buClr>
                <a:srgbClr val="990000"/>
              </a:buClr>
              <a:buFont typeface="Wingdings" charset="2"/>
              <a:buChar char="§"/>
              <a:defRPr/>
            </a:lvl1pPr>
            <a:lvl2pPr>
              <a:buClr>
                <a:srgbClr val="990000"/>
              </a:buClr>
              <a:buFont typeface="Arial" pitchFamily="34" charset="0"/>
              <a:buChar char="•"/>
              <a:defRPr>
                <a:solidFill>
                  <a:sysClr val="windowText" lastClr="000000"/>
                </a:solidFill>
              </a:defRPr>
            </a:lvl2pPr>
            <a:lvl3pPr>
              <a:buClr>
                <a:srgbClr val="990000"/>
              </a:buClr>
              <a:buFont typeface="Arial" pitchFamily="34" charset="0"/>
              <a:buChar char="•"/>
              <a:defRPr>
                <a:solidFill>
                  <a:sysClr val="windowText" lastClr="000000"/>
                </a:solidFill>
              </a:defRPr>
            </a:lvl3pPr>
            <a:lvl4pPr>
              <a:buClr>
                <a:srgbClr val="990000"/>
              </a:buClr>
              <a:buFont typeface="Arial" pitchFamily="34" charset="0"/>
              <a:buChar char="•"/>
              <a:defRPr>
                <a:solidFill>
                  <a:sysClr val="windowText" lastClr="000000"/>
                </a:solidFill>
              </a:defRPr>
            </a:lvl4pPr>
            <a:lvl5pPr>
              <a:buClr>
                <a:srgbClr val="990000"/>
              </a:buClr>
              <a:buFont typeface="Arial" pitchFamily="34" charset="0"/>
              <a:buChar char="•"/>
              <a:defRPr>
                <a:solidFill>
                  <a:sysClr val="windowText" lastClr="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57200" y="330200"/>
            <a:ext cx="8382000"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defRPr sz="1800" b="0" i="1"/>
            </a:lvl1pPr>
          </a:lstStyle>
          <a:p>
            <a:r>
              <a:rPr lang="en-US" dirty="0"/>
              <a:t>Click to edit Master subtitle style</a:t>
            </a:r>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2009 VMware Inc. All rights reserved</a:t>
            </a:r>
          </a:p>
        </p:txBody>
      </p:sp>
      <p:sp>
        <p:nvSpPr>
          <p:cNvPr id="7" name="Rectangle 4"/>
          <p:cNvSpPr txBox="1">
            <a:spLocks noChangeArrowheads="1"/>
          </p:cNvSpPr>
          <p:nvPr userDrawn="1"/>
        </p:nvSpPr>
        <p:spPr bwMode="white">
          <a:xfrm>
            <a:off x="224583" y="6393782"/>
            <a:ext cx="4898745"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114300" indent="-114300">
              <a:buFont typeface="Arial" pitchFamily="34" charset="0"/>
              <a:buChar char=" "/>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6250" y="784226"/>
            <a:ext cx="7630668"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361950" y="2210435"/>
            <a:ext cx="7592568" cy="3748405"/>
          </a:xfrm>
        </p:spPr>
        <p:txBody>
          <a:bodyPr/>
          <a:lstStyle>
            <a:lvl1pPr>
              <a:buFont typeface="Arial" pitchFamily="34" charset="0"/>
              <a:buChar char=" "/>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lvl1pPr>
              <a:defRPr>
                <a:latin typeface="Calibri" pitchFamily="34" charset="0"/>
              </a:defRPr>
            </a:lvl1pPr>
          </a:lstStyle>
          <a:p>
            <a:r>
              <a:rPr lang="en-US" dirty="0" smtClean="0">
                <a:solidFill>
                  <a:srgbClr val="333333"/>
                </a:solidFill>
              </a:rPr>
              <a:t>Company Confidential</a:t>
            </a: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44146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defRPr b="0"/>
            </a:lvl1pPr>
          </a:lstStyle>
          <a:p>
            <a:pPr lvl="0"/>
            <a:r>
              <a:rPr lang="en-US" dirty="0" smtClean="0"/>
              <a:t>Click to edit Master text style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114300" indent="-114300">
              <a:buFont typeface="Arial" pitchFamily="34" charset="0"/>
              <a:buChar char=" "/>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114300" indent="-114300">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57200" y="330200"/>
            <a:ext cx="8382000"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defRPr sz="1800" b="0" i="1"/>
            </a:lvl1pPr>
          </a:lstStyle>
          <a:p>
            <a:r>
              <a:rPr lang="en-US" dirty="0"/>
              <a:t>Click to edit Master subtitle style</a:t>
            </a:r>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2009 VMware Inc. All rights reserved</a:t>
            </a:r>
          </a:p>
        </p:txBody>
      </p:sp>
      <p:sp>
        <p:nvSpPr>
          <p:cNvPr id="7" name="Rectangle 4"/>
          <p:cNvSpPr txBox="1">
            <a:spLocks noChangeArrowheads="1"/>
          </p:cNvSpPr>
          <p:nvPr userDrawn="1"/>
        </p:nvSpPr>
        <p:spPr bwMode="white">
          <a:xfrm>
            <a:off x="224584" y="6393782"/>
            <a:ext cx="5665228"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114300" indent="-114300">
              <a:buFont typeface="Arial" pitchFamily="34" charset="0"/>
              <a:buChar char=" "/>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6250" y="784226"/>
            <a:ext cx="7630668"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361950" y="2210435"/>
            <a:ext cx="7592568" cy="3748405"/>
          </a:xfrm>
        </p:spPr>
        <p:txBody>
          <a:bodyPr/>
          <a:lstStyle>
            <a:lvl1pPr>
              <a:buFont typeface="Arial" pitchFamily="34" charset="0"/>
              <a:buChar char=" "/>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defRPr b="0"/>
            </a:lvl1pPr>
          </a:lstStyle>
          <a:p>
            <a:pPr lvl="0"/>
            <a:r>
              <a:rPr lang="en-US" dirty="0" smtClean="0"/>
              <a:t>Click to edit Master text style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114300" indent="-114300">
              <a:buFont typeface="Arial" pitchFamily="34" charset="0"/>
              <a:buChar char=" "/>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114300" indent="-114300">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trips dir="rd"/>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a:solidFill>
                  <a:srgbClr val="C0C0C0">
                    <a:lumMod val="75000"/>
                  </a:srgbClr>
                </a:solidFill>
                <a:latin typeface="Calibri" pitchFamily="34" charset="0"/>
              </a:rPr>
              <a:t>© 2010 VMware Inc. All rights reserved</a:t>
            </a:r>
          </a:p>
        </p:txBody>
      </p:sp>
      <p:sp>
        <p:nvSpPr>
          <p:cNvPr id="7" name="Rectangle 4"/>
          <p:cNvSpPr txBox="1">
            <a:spLocks noChangeArrowheads="1"/>
          </p:cNvSpPr>
          <p:nvPr userDrawn="1"/>
        </p:nvSpPr>
        <p:spPr bwMode="white">
          <a:xfrm>
            <a:off x="224584" y="6393782"/>
            <a:ext cx="469704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3048011190"/>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atin typeface="Calibri" pitchFamily="34" charset="0"/>
              </a:defRPr>
            </a:lvl1pPr>
          </a:lstStyle>
          <a:p>
            <a:r>
              <a:rPr lang="en-US" dirty="0"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31107158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r>
              <a:rPr lang="en-US" smtClean="0">
                <a:solidFill>
                  <a:srgbClr val="333333"/>
                </a:solidFill>
              </a:rPr>
              <a:t>Company Confidential</a:t>
            </a: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47928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16767999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664821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Tree>
    <p:extLst>
      <p:ext uri="{BB962C8B-B14F-4D97-AF65-F5344CB8AC3E}">
        <p14:creationId xmlns:p14="http://schemas.microsoft.com/office/powerpoint/2010/main" val="10716295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7339719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6629400" y="6567488"/>
            <a:ext cx="1981200" cy="214312"/>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endParaRPr lang="en-US" sz="2400" dirty="0">
              <a:solidFill>
                <a:srgbClr val="0095D3"/>
              </a:solidFill>
            </a:endParaRPr>
          </a:p>
        </p:txBody>
      </p:sp>
      <p:sp>
        <p:nvSpPr>
          <p:cNvPr id="3" name="Rectangle 6"/>
          <p:cNvSpPr>
            <a:spLocks noGrp="1" noChangeArrowheads="1"/>
          </p:cNvSpPr>
          <p:nvPr>
            <p:ph type="sldNum" sz="quarter" idx="11"/>
          </p:nvPr>
        </p:nvSpPr>
        <p:spPr>
          <a:xfrm>
            <a:off x="8831263" y="6534150"/>
            <a:ext cx="169862" cy="260350"/>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fld id="{17C09F13-F442-4D81-8D38-E72DB95D9AA0}" type="slidenum">
              <a:rPr lang="en-US" sz="2400" smtClean="0">
                <a:solidFill>
                  <a:srgbClr val="0095D3"/>
                </a:solidFill>
              </a:rPr>
              <a:pPr algn="ctr" defTabSz="914400" fontAlgn="base">
                <a:spcBef>
                  <a:spcPct val="0"/>
                </a:spcBef>
                <a:spcAft>
                  <a:spcPct val="40000"/>
                </a:spcAft>
                <a:defRPr/>
              </a:pPr>
              <a:t>‹#›</a:t>
            </a:fld>
            <a:endParaRPr lang="en-US" sz="2400" dirty="0">
              <a:solidFill>
                <a:srgbClr val="0095D3"/>
              </a:solidFill>
            </a:endParaRPr>
          </a:p>
        </p:txBody>
      </p:sp>
      <p:sp>
        <p:nvSpPr>
          <p:cNvPr id="4" name="Rectangle 10"/>
          <p:cNvSpPr>
            <a:spLocks noGrp="1" noChangeArrowheads="1"/>
          </p:cNvSpPr>
          <p:nvPr>
            <p:ph type="ftr" sz="quarter" idx="12"/>
          </p:nvPr>
        </p:nvSpPr>
        <p:spPr>
          <a:ln/>
        </p:spPr>
        <p:txBody>
          <a:bodyPr/>
          <a:lstStyle>
            <a:lvl1pPr>
              <a:defRPr/>
            </a:lvl1pPr>
          </a:lstStyle>
          <a:p>
            <a:pPr>
              <a:defRPr/>
            </a:pPr>
            <a:r>
              <a:rPr lang="en-US" dirty="0">
                <a:solidFill>
                  <a:srgbClr val="333333"/>
                </a:solidFill>
              </a:rPr>
              <a:t>Company Confidential</a:t>
            </a:r>
          </a:p>
        </p:txBody>
      </p:sp>
    </p:spTree>
    <p:extLst>
      <p:ext uri="{BB962C8B-B14F-4D97-AF65-F5344CB8AC3E}">
        <p14:creationId xmlns:p14="http://schemas.microsoft.com/office/powerpoint/2010/main" val="318287459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ln>
            <a:noFill/>
          </a:ln>
        </p:spPr>
        <p:txBody>
          <a:bodyPr/>
          <a:lstStyle>
            <a:lvl1pPr>
              <a:buClr>
                <a:srgbClr val="990000"/>
              </a:buClr>
              <a:buFont typeface="Wingdings" charset="2"/>
              <a:buChar char="§"/>
              <a:defRPr/>
            </a:lvl1pPr>
            <a:lvl2pPr>
              <a:buClr>
                <a:srgbClr val="990000"/>
              </a:buClr>
              <a:buFont typeface="Arial" pitchFamily="34" charset="0"/>
              <a:buChar char="•"/>
              <a:defRPr>
                <a:solidFill>
                  <a:sysClr val="windowText" lastClr="000000"/>
                </a:solidFill>
              </a:defRPr>
            </a:lvl2pPr>
            <a:lvl3pPr>
              <a:buClr>
                <a:srgbClr val="990000"/>
              </a:buClr>
              <a:buFont typeface="Arial" pitchFamily="34" charset="0"/>
              <a:buChar char="•"/>
              <a:defRPr>
                <a:solidFill>
                  <a:sysClr val="windowText" lastClr="000000"/>
                </a:solidFill>
              </a:defRPr>
            </a:lvl3pPr>
            <a:lvl4pPr>
              <a:buClr>
                <a:srgbClr val="990000"/>
              </a:buClr>
              <a:buFont typeface="Arial" pitchFamily="34" charset="0"/>
              <a:buChar char="•"/>
              <a:defRPr>
                <a:solidFill>
                  <a:sysClr val="windowText" lastClr="000000"/>
                </a:solidFill>
              </a:defRPr>
            </a:lvl4pPr>
            <a:lvl5pPr>
              <a:buClr>
                <a:srgbClr val="990000"/>
              </a:buClr>
              <a:buFont typeface="Arial" pitchFamily="34" charset="0"/>
              <a:buChar char="•"/>
              <a:defRPr>
                <a:solidFill>
                  <a:sysClr val="windowText" lastClr="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a:solidFill>
                  <a:srgbClr val="C0C0C0">
                    <a:lumMod val="75000"/>
                  </a:srgbClr>
                </a:solidFill>
                <a:latin typeface="Calibri" pitchFamily="34" charset="0"/>
              </a:rPr>
              <a:t>© 2010 VMware Inc. All rights reserved</a:t>
            </a:r>
          </a:p>
        </p:txBody>
      </p:sp>
      <p:sp>
        <p:nvSpPr>
          <p:cNvPr id="7" name="Rectangle 4"/>
          <p:cNvSpPr txBox="1">
            <a:spLocks noChangeArrowheads="1"/>
          </p:cNvSpPr>
          <p:nvPr userDrawn="1"/>
        </p:nvSpPr>
        <p:spPr bwMode="white">
          <a:xfrm>
            <a:off x="224584" y="6393782"/>
            <a:ext cx="4293628"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3048011190"/>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r>
              <a:rPr lang="en-US" smtClean="0">
                <a:solidFill>
                  <a:srgbClr val="333333"/>
                </a:solidFill>
              </a:rPr>
              <a:t>Company Confidential</a:t>
            </a: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47928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16767999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lvl1pPr>
              <a:defRPr>
                <a:latin typeface="Calibri" pitchFamily="34" charset="0"/>
              </a:defRPr>
            </a:lvl1pPr>
          </a:lstStyle>
          <a:p>
            <a:r>
              <a:rPr lang="en-US" dirty="0" smtClean="0">
                <a:solidFill>
                  <a:srgbClr val="333333"/>
                </a:solidFill>
              </a:rPr>
              <a:t>Company Confidential</a:t>
            </a: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99554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atin typeface="Calibri" pitchFamily="34" charset="0"/>
              </a:defRPr>
            </a:lvl1pPr>
          </a:lstStyle>
          <a:p>
            <a:r>
              <a:rPr lang="en-US" dirty="0"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86545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664821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Tree>
    <p:extLst>
      <p:ext uri="{BB962C8B-B14F-4D97-AF65-F5344CB8AC3E}">
        <p14:creationId xmlns:p14="http://schemas.microsoft.com/office/powerpoint/2010/main" val="10716295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7339719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6629400" y="6567488"/>
            <a:ext cx="1981200" cy="214312"/>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endParaRPr lang="en-US" sz="2400" dirty="0">
              <a:solidFill>
                <a:srgbClr val="0095D3"/>
              </a:solidFill>
            </a:endParaRPr>
          </a:p>
        </p:txBody>
      </p:sp>
      <p:sp>
        <p:nvSpPr>
          <p:cNvPr id="3" name="Rectangle 6"/>
          <p:cNvSpPr>
            <a:spLocks noGrp="1" noChangeArrowheads="1"/>
          </p:cNvSpPr>
          <p:nvPr>
            <p:ph type="sldNum" sz="quarter" idx="11"/>
          </p:nvPr>
        </p:nvSpPr>
        <p:spPr>
          <a:xfrm>
            <a:off x="8831263" y="6534150"/>
            <a:ext cx="169862" cy="260350"/>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fld id="{17C09F13-F442-4D81-8D38-E72DB95D9AA0}" type="slidenum">
              <a:rPr lang="en-US" sz="2400" smtClean="0">
                <a:solidFill>
                  <a:srgbClr val="0095D3"/>
                </a:solidFill>
              </a:rPr>
              <a:pPr algn="ctr" defTabSz="914400" fontAlgn="base">
                <a:spcBef>
                  <a:spcPct val="0"/>
                </a:spcBef>
                <a:spcAft>
                  <a:spcPct val="40000"/>
                </a:spcAft>
                <a:defRPr/>
              </a:pPr>
              <a:t>‹#›</a:t>
            </a:fld>
            <a:endParaRPr lang="en-US" sz="2400" dirty="0">
              <a:solidFill>
                <a:srgbClr val="0095D3"/>
              </a:solidFill>
            </a:endParaRPr>
          </a:p>
        </p:txBody>
      </p:sp>
      <p:sp>
        <p:nvSpPr>
          <p:cNvPr id="4" name="Rectangle 10"/>
          <p:cNvSpPr>
            <a:spLocks noGrp="1" noChangeArrowheads="1"/>
          </p:cNvSpPr>
          <p:nvPr>
            <p:ph type="ftr" sz="quarter" idx="12"/>
          </p:nvPr>
        </p:nvSpPr>
        <p:spPr>
          <a:ln/>
        </p:spPr>
        <p:txBody>
          <a:bodyPr/>
          <a:lstStyle>
            <a:lvl1pPr>
              <a:defRPr/>
            </a:lvl1pPr>
          </a:lstStyle>
          <a:p>
            <a:pPr>
              <a:defRPr/>
            </a:pPr>
            <a:r>
              <a:rPr lang="en-US" dirty="0">
                <a:solidFill>
                  <a:srgbClr val="333333"/>
                </a:solidFill>
              </a:rPr>
              <a:t>Company Confidential</a:t>
            </a:r>
          </a:p>
        </p:txBody>
      </p:sp>
    </p:spTree>
    <p:extLst>
      <p:ext uri="{BB962C8B-B14F-4D97-AF65-F5344CB8AC3E}">
        <p14:creationId xmlns:p14="http://schemas.microsoft.com/office/powerpoint/2010/main" val="318287459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4" name="TextBox 4"/>
          <p:cNvSpPr txBox="1"/>
          <p:nvPr/>
        </p:nvSpPr>
        <p:spPr bwMode="gray">
          <a:xfrm>
            <a:off x="6729413" y="6696075"/>
            <a:ext cx="2343150" cy="184150"/>
          </a:xfrm>
          <a:prstGeom prst="rect">
            <a:avLst/>
          </a:prstGeom>
          <a:noFill/>
        </p:spPr>
        <p:txBody>
          <a:bodyPr>
            <a:spAutoFit/>
          </a:bodyPr>
          <a:lstStyle/>
          <a:p>
            <a:pPr algn="r" defTabSz="914400" fontAlgn="base">
              <a:spcBef>
                <a:spcPct val="0"/>
              </a:spcBef>
              <a:spcAft>
                <a:spcPct val="0"/>
              </a:spcAft>
              <a:defRPr/>
            </a:pPr>
            <a:r>
              <a:rPr lang="en-US" sz="600" dirty="0">
                <a:solidFill>
                  <a:srgbClr val="C0C0C0">
                    <a:lumMod val="75000"/>
                  </a:srgbClr>
                </a:solidFill>
                <a:latin typeface="Calibri" pitchFamily="34" charset="0"/>
              </a:rPr>
              <a:t>© 2009 VMware Inc. All rights reserved</a:t>
            </a:r>
          </a:p>
        </p:txBody>
      </p:sp>
      <p:sp>
        <p:nvSpPr>
          <p:cNvPr id="5" name="Rectangle 4"/>
          <p:cNvSpPr txBox="1">
            <a:spLocks noChangeArrowheads="1"/>
          </p:cNvSpPr>
          <p:nvPr/>
        </p:nvSpPr>
        <p:spPr bwMode="white">
          <a:xfrm>
            <a:off x="223837" y="6394450"/>
            <a:ext cx="4307821" cy="476250"/>
          </a:xfrm>
          <a:prstGeom prst="rect">
            <a:avLst/>
          </a:prstGeom>
          <a:ln>
            <a:miter lim="800000"/>
            <a:headEnd/>
            <a:tailEnd/>
          </a:ln>
        </p:spPr>
        <p:txBody>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Tree>
    <p:extLst>
      <p:ext uri="{BB962C8B-B14F-4D97-AF65-F5344CB8AC3E}">
        <p14:creationId xmlns:p14="http://schemas.microsoft.com/office/powerpoint/2010/main" val="562759387"/>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and Content ">
    <p:bg>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4"/>
          </p:nvPr>
        </p:nvSpPr>
        <p:spPr/>
        <p:txBody>
          <a:bodyPr/>
          <a:lstStyle>
            <a:lvl1pPr>
              <a:defRPr dirty="0">
                <a:solidFill>
                  <a:srgbClr val="333333"/>
                </a:solidFill>
              </a:defRPr>
            </a:lvl1pPr>
          </a:lstStyle>
          <a:p>
            <a:pPr>
              <a:defRPr/>
            </a:pPr>
            <a:r>
              <a:rPr lang="en-US" smtClean="0"/>
              <a:t>Company Confidential</a:t>
            </a:r>
            <a:endParaRPr lang="en-US"/>
          </a:p>
        </p:txBody>
      </p:sp>
    </p:spTree>
    <p:extLst>
      <p:ext uri="{BB962C8B-B14F-4D97-AF65-F5344CB8AC3E}">
        <p14:creationId xmlns:p14="http://schemas.microsoft.com/office/powerpoint/2010/main" val="13285187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Rectangle 9"/>
          <p:cNvSpPr>
            <a:spLocks noGrp="1" noChangeArrowheads="1"/>
          </p:cNvSpPr>
          <p:nvPr>
            <p:ph type="ftr" sz="quarter" idx="10"/>
          </p:nvPr>
        </p:nvSpPr>
        <p:spPr>
          <a:ln/>
        </p:spPr>
        <p:txBody>
          <a:bodyPr/>
          <a:lstStyle>
            <a:lvl1pPr>
              <a:defRPr/>
            </a:lvl1pPr>
          </a:lstStyle>
          <a:p>
            <a:pPr>
              <a:defRPr/>
            </a:pPr>
            <a:r>
              <a:rPr lang="en-US" dirty="0">
                <a:solidFill>
                  <a:srgbClr val="333333"/>
                </a:solidFill>
              </a:rPr>
              <a:t>Company Confidential</a:t>
            </a:r>
          </a:p>
        </p:txBody>
      </p:sp>
    </p:spTree>
    <p:extLst>
      <p:ext uri="{BB962C8B-B14F-4D97-AF65-F5344CB8AC3E}">
        <p14:creationId xmlns:p14="http://schemas.microsoft.com/office/powerpoint/2010/main" val="1685769118"/>
      </p:ext>
    </p:extLst>
  </p:cSld>
  <p:clrMapOvr>
    <a:masterClrMapping/>
  </p:clrMapOvr>
  <p:transition xmlns:p14="http://schemas.microsoft.com/office/powerpoint/2010/mai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screen"/>
          <a:srcRect/>
          <a:stretch>
            <a:fillRect/>
          </a:stretch>
        </p:blipFill>
        <p:spPr bwMode="auto">
          <a:xfrm>
            <a:off x="139700" y="312738"/>
            <a:ext cx="8858250" cy="419100"/>
          </a:xfrm>
          <a:prstGeom prst="rect">
            <a:avLst/>
          </a:prstGeom>
          <a:noFill/>
          <a:ln w="9525">
            <a:noFill/>
            <a:miter lim="800000"/>
            <a:headEnd/>
            <a:tailEnd/>
          </a:ln>
        </p:spPr>
      </p:pic>
      <p:sp>
        <p:nvSpPr>
          <p:cNvPr id="2" name="Title 1"/>
          <p:cNvSpPr>
            <a:spLocks noGrp="1"/>
          </p:cNvSpPr>
          <p:nvPr>
            <p:ph type="title"/>
          </p:nvPr>
        </p:nvSpPr>
        <p:spPr>
          <a:xfrm>
            <a:off x="749808" y="784226"/>
            <a:ext cx="7722870" cy="1079626"/>
          </a:xfrm>
        </p:spPr>
        <p:txBody>
          <a:bodyPr anchor="b"/>
          <a:lstStyle>
            <a:lvl1pPr algn="l">
              <a:defRPr sz="3000">
                <a:solidFill>
                  <a:srgbClr val="003D79"/>
                </a:solidFill>
              </a:defRPr>
            </a:lvl1pPr>
          </a:lstStyle>
          <a:p>
            <a:r>
              <a:rPr lang="en-US" dirty="0" smtClean="0"/>
              <a:t>Click to edit Master title style</a:t>
            </a:r>
            <a:endParaRPr lang="en-US" dirty="0"/>
          </a:p>
        </p:txBody>
      </p:sp>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9"/>
          <p:cNvSpPr>
            <a:spLocks noGrp="1" noChangeArrowheads="1"/>
          </p:cNvSpPr>
          <p:nvPr>
            <p:ph type="ftr" sz="quarter" idx="13"/>
          </p:nvPr>
        </p:nvSpPr>
        <p:spPr/>
        <p:txBody>
          <a:bodyPr/>
          <a:lstStyle>
            <a:lvl1pPr>
              <a:defRPr smtClean="0"/>
            </a:lvl1pPr>
          </a:lstStyle>
          <a:p>
            <a:pPr>
              <a:defRPr/>
            </a:pPr>
            <a:r>
              <a:rPr lang="en-US" dirty="0">
                <a:solidFill>
                  <a:srgbClr val="333333"/>
                </a:solidFill>
              </a:rPr>
              <a:t>Company Confidential</a:t>
            </a:r>
          </a:p>
        </p:txBody>
      </p:sp>
    </p:spTree>
    <p:extLst>
      <p:ext uri="{BB962C8B-B14F-4D97-AF65-F5344CB8AC3E}">
        <p14:creationId xmlns:p14="http://schemas.microsoft.com/office/powerpoint/2010/main" val="2795202171"/>
      </p:ext>
    </p:extLst>
  </p:cSld>
  <p:clrMapOvr>
    <a:masterClrMapping/>
  </p:clrMapOvr>
  <p:transition xmlns:p14="http://schemas.microsoft.com/office/powerpoint/2010/mai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ransition Slide">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screen"/>
          <a:srcRect/>
          <a:stretch>
            <a:fillRect/>
          </a:stretch>
        </p:blipFill>
        <p:spPr bwMode="auto">
          <a:xfrm>
            <a:off x="139700" y="312738"/>
            <a:ext cx="8858250" cy="419100"/>
          </a:xfrm>
          <a:prstGeom prst="rect">
            <a:avLst/>
          </a:prstGeom>
          <a:noFill/>
          <a:ln w="9525">
            <a:noFill/>
            <a:miter lim="800000"/>
            <a:headEnd/>
            <a:tailEnd/>
          </a:ln>
        </p:spPr>
      </p:pic>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
        <p:nvSpPr>
          <p:cNvPr id="5" name="Rectangle 9"/>
          <p:cNvSpPr>
            <a:spLocks noGrp="1" noChangeArrowheads="1"/>
          </p:cNvSpPr>
          <p:nvPr>
            <p:ph type="ftr" sz="quarter" idx="13"/>
          </p:nvPr>
        </p:nvSpPr>
        <p:spPr/>
        <p:txBody>
          <a:bodyPr/>
          <a:lstStyle>
            <a:lvl1pPr>
              <a:defRPr smtClean="0"/>
            </a:lvl1pPr>
          </a:lstStyle>
          <a:p>
            <a:pPr>
              <a:defRPr/>
            </a:pPr>
            <a:r>
              <a:rPr lang="en-US" dirty="0">
                <a:solidFill>
                  <a:srgbClr val="333333"/>
                </a:solidFill>
              </a:rPr>
              <a:t>Company Confidential</a:t>
            </a:r>
          </a:p>
        </p:txBody>
      </p:sp>
    </p:spTree>
    <p:extLst>
      <p:ext uri="{BB962C8B-B14F-4D97-AF65-F5344CB8AC3E}">
        <p14:creationId xmlns:p14="http://schemas.microsoft.com/office/powerpoint/2010/main" val="377523851"/>
      </p:ext>
    </p:extLst>
  </p:cSld>
  <p:clrMapOvr>
    <a:masterClrMapping/>
  </p:clrMapOvr>
  <p:transition xmlns:p14="http://schemas.microsoft.com/office/powerpoint/2010/mai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9"/>
          <p:cNvSpPr>
            <a:spLocks noGrp="1" noChangeArrowheads="1"/>
          </p:cNvSpPr>
          <p:nvPr>
            <p:ph type="ftr" sz="quarter" idx="10"/>
          </p:nvPr>
        </p:nvSpPr>
        <p:spPr>
          <a:ln/>
        </p:spPr>
        <p:txBody>
          <a:bodyPr/>
          <a:lstStyle>
            <a:lvl1pPr>
              <a:defRPr/>
            </a:lvl1pPr>
          </a:lstStyle>
          <a:p>
            <a:pPr>
              <a:defRPr/>
            </a:pPr>
            <a:r>
              <a:rPr lang="en-US" dirty="0">
                <a:solidFill>
                  <a:srgbClr val="333333"/>
                </a:solidFill>
              </a:rPr>
              <a:t>Company Confidential</a:t>
            </a:r>
          </a:p>
        </p:txBody>
      </p:sp>
    </p:spTree>
    <p:extLst>
      <p:ext uri="{BB962C8B-B14F-4D97-AF65-F5344CB8AC3E}">
        <p14:creationId xmlns:p14="http://schemas.microsoft.com/office/powerpoint/2010/main" val="3743355575"/>
      </p:ext>
    </p:extLst>
  </p:cSld>
  <p:clrMapOvr>
    <a:masterClrMapping/>
  </p:clrMapOvr>
  <p:transition xmlns:p14="http://schemas.microsoft.com/office/powerpoint/2010/mai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atin typeface="Calibri" pitchFamily="34" charset="0"/>
              </a:defRPr>
            </a:lvl1pPr>
          </a:lstStyle>
          <a:p>
            <a:r>
              <a:rPr lang="en-US" dirty="0"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extLst>
      <p:ext uri="{BB962C8B-B14F-4D97-AF65-F5344CB8AC3E}">
        <p14:creationId xmlns:p14="http://schemas.microsoft.com/office/powerpoint/2010/main" val="949346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4"/>
          </p:nvPr>
        </p:nvSpPr>
        <p:spPr/>
        <p:txBody>
          <a:bodyPr/>
          <a:lstStyle>
            <a:lvl1pPr>
              <a:defRPr dirty="0">
                <a:solidFill>
                  <a:srgbClr val="333333"/>
                </a:solidFill>
              </a:defRPr>
            </a:lvl1pPr>
          </a:lstStyle>
          <a:p>
            <a:pPr>
              <a:defRPr/>
            </a:pPr>
            <a:r>
              <a:rPr lang="en-US" smtClean="0"/>
              <a:t>Company Confidential</a:t>
            </a:r>
            <a:endParaRPr lang="en-US"/>
          </a:p>
        </p:txBody>
      </p:sp>
    </p:spTree>
    <p:extLst>
      <p:ext uri="{BB962C8B-B14F-4D97-AF65-F5344CB8AC3E}">
        <p14:creationId xmlns:p14="http://schemas.microsoft.com/office/powerpoint/2010/main" val="41661919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150068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2011 VMware Inc. All rights reserved</a:t>
            </a:r>
          </a:p>
        </p:txBody>
      </p:sp>
      <p:sp>
        <p:nvSpPr>
          <p:cNvPr id="7" name="Rectangle 4"/>
          <p:cNvSpPr txBox="1">
            <a:spLocks noChangeArrowheads="1"/>
          </p:cNvSpPr>
          <p:nvPr userDrawn="1"/>
        </p:nvSpPr>
        <p:spPr bwMode="white">
          <a:xfrm>
            <a:off x="224583" y="6393782"/>
            <a:ext cx="5705569"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18288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strips dir="rd"/>
  </p:transition>
  <p:hf hdr="0" ftr="0"/>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hasCustomPrompt="1"/>
          </p:nvPr>
        </p:nvSpPr>
        <p:spPr>
          <a:xfrm>
            <a:off x="402336" y="330200"/>
            <a:ext cx="8436864" cy="968829"/>
          </a:xfrm>
        </p:spPr>
        <p:txBody>
          <a:bodyPr anchor="t"/>
          <a:lstStyle>
            <a:lvl1pPr>
              <a:defRPr sz="3000">
                <a:solidFill>
                  <a:srgbClr val="003D79"/>
                </a:solidFill>
              </a:defRPr>
            </a:lvl1pPr>
          </a:lstStyle>
          <a:p>
            <a:r>
              <a:rPr lang="en-US" dirty="0" smtClean="0"/>
              <a:t>Title</a:t>
            </a:r>
            <a:endParaRPr lang="en-US" dirty="0"/>
          </a:p>
        </p:txBody>
      </p:sp>
      <p:sp>
        <p:nvSpPr>
          <p:cNvPr id="71683" name="Rectangle 3"/>
          <p:cNvSpPr>
            <a:spLocks noGrp="1" noChangeArrowheads="1"/>
          </p:cNvSpPr>
          <p:nvPr>
            <p:ph type="subTitle" idx="1" hasCustomPrompt="1"/>
          </p:nvPr>
        </p:nvSpPr>
        <p:spPr>
          <a:xfrm>
            <a:off x="400050" y="1335314"/>
            <a:ext cx="8382000" cy="645885"/>
          </a:xfrm>
        </p:spPr>
        <p:txBody>
          <a:bodyPr/>
          <a:lstStyle>
            <a:lvl1pPr>
              <a:buFont typeface="Arial" pitchFamily="34" charset="0"/>
              <a:buNone/>
              <a:defRPr sz="1800" b="0" i="1"/>
            </a:lvl1pPr>
          </a:lstStyle>
          <a:p>
            <a:r>
              <a:rPr lang="en-US" dirty="0" smtClean="0"/>
              <a:t>Name</a:t>
            </a:r>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2009 VMware Inc. All rights reserved</a:t>
            </a:r>
          </a:p>
        </p:txBody>
      </p:sp>
      <p:sp>
        <p:nvSpPr>
          <p:cNvPr id="7" name="Rectangle 4"/>
          <p:cNvSpPr txBox="1">
            <a:spLocks noChangeArrowheads="1"/>
          </p:cNvSpPr>
          <p:nvPr userDrawn="1"/>
        </p:nvSpPr>
        <p:spPr bwMode="white">
          <a:xfrm>
            <a:off x="224583" y="6393782"/>
            <a:ext cx="5100451"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
        <p:nvSpPr>
          <p:cNvPr id="12" name="Text Placeholder 11"/>
          <p:cNvSpPr>
            <a:spLocks noGrp="1"/>
          </p:cNvSpPr>
          <p:nvPr>
            <p:ph type="body" sz="quarter" idx="10" hasCustomPrompt="1"/>
          </p:nvPr>
        </p:nvSpPr>
        <p:spPr>
          <a:xfrm>
            <a:off x="398463" y="2017486"/>
            <a:ext cx="8412162" cy="675141"/>
          </a:xfrm>
        </p:spPr>
        <p:txBody>
          <a:bodyPr anchor="b" anchorCtr="0"/>
          <a:lstStyle>
            <a:lvl1pPr>
              <a:buNone/>
              <a:defRPr sz="1800" b="0" i="1"/>
            </a:lvl1pPr>
          </a:lstStyle>
          <a:p>
            <a:pPr lvl="0"/>
            <a:r>
              <a:rPr lang="en-US" dirty="0" smtClean="0"/>
              <a:t>Date</a:t>
            </a: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9"/>
          <p:cNvSpPr>
            <a:spLocks noGrp="1" noChangeArrowheads="1"/>
          </p:cNvSpPr>
          <p:nvPr>
            <p:ph type="ftr" sz="quarter" idx="11"/>
          </p:nvPr>
        </p:nvSpPr>
        <p:spPr>
          <a:ln/>
        </p:spPr>
        <p:txBody>
          <a:bodyPr/>
          <a:lstStyle>
            <a:lvl1pPr>
              <a:defRPr>
                <a:latin typeface="Calibri" pitchFamily="34" charset="0"/>
              </a:defRPr>
            </a:lvl1pPr>
          </a:lstStyle>
          <a:p>
            <a:r>
              <a:rPr lang="en-US" dirty="0"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29279857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Content Placeholder 4"/>
          <p:cNvSpPr>
            <a:spLocks noGrp="1"/>
          </p:cNvSpPr>
          <p:nvPr>
            <p:ph sz="quarter" idx="10"/>
          </p:nvPr>
        </p:nvSpPr>
        <p:spPr>
          <a:xfrm>
            <a:off x="190500" y="781050"/>
            <a:ext cx="8778875" cy="53863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9505" y="784225"/>
            <a:ext cx="4201045" cy="5442008"/>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49" y="784225"/>
            <a:ext cx="4323657" cy="5442008"/>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4"/>
          <p:cNvSpPr>
            <a:spLocks noGrp="1"/>
          </p:cNvSpPr>
          <p:nvPr>
            <p:ph sz="quarter" idx="11"/>
          </p:nvPr>
        </p:nvSpPr>
        <p:spPr>
          <a:xfrm>
            <a:off x="201294" y="841375"/>
            <a:ext cx="2872831" cy="53516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4"/>
          <p:cNvSpPr>
            <a:spLocks noGrp="1"/>
          </p:cNvSpPr>
          <p:nvPr>
            <p:ph sz="quarter" idx="12"/>
          </p:nvPr>
        </p:nvSpPr>
        <p:spPr>
          <a:xfrm>
            <a:off x="3144791" y="841375"/>
            <a:ext cx="2872831" cy="53516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4"/>
          <p:cNvSpPr>
            <a:spLocks noGrp="1"/>
          </p:cNvSpPr>
          <p:nvPr>
            <p:ph sz="quarter" idx="13"/>
          </p:nvPr>
        </p:nvSpPr>
        <p:spPr>
          <a:xfrm>
            <a:off x="6088288" y="841375"/>
            <a:ext cx="2872831" cy="53516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our 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4"/>
          <p:cNvSpPr>
            <a:spLocks noGrp="1"/>
          </p:cNvSpPr>
          <p:nvPr>
            <p:ph sz="quarter" idx="11"/>
          </p:nvPr>
        </p:nvSpPr>
        <p:spPr>
          <a:xfrm>
            <a:off x="369888" y="798513"/>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4"/>
          <p:cNvSpPr>
            <a:spLocks noGrp="1"/>
          </p:cNvSpPr>
          <p:nvPr>
            <p:ph sz="quarter" idx="12"/>
          </p:nvPr>
        </p:nvSpPr>
        <p:spPr>
          <a:xfrm>
            <a:off x="369888" y="3396571"/>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4"/>
          <p:cNvSpPr>
            <a:spLocks noGrp="1"/>
          </p:cNvSpPr>
          <p:nvPr>
            <p:ph sz="quarter" idx="13"/>
          </p:nvPr>
        </p:nvSpPr>
        <p:spPr>
          <a:xfrm>
            <a:off x="4709660" y="798513"/>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Content Placeholder 4"/>
          <p:cNvSpPr>
            <a:spLocks noGrp="1"/>
          </p:cNvSpPr>
          <p:nvPr>
            <p:ph sz="quarter" idx="14"/>
          </p:nvPr>
        </p:nvSpPr>
        <p:spPr>
          <a:xfrm>
            <a:off x="4709660" y="3396571"/>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4"/>
          <p:cNvSpPr>
            <a:spLocks noGrp="1"/>
          </p:cNvSpPr>
          <p:nvPr>
            <p:ph sz="quarter" idx="11"/>
          </p:nvPr>
        </p:nvSpPr>
        <p:spPr>
          <a:xfrm>
            <a:off x="369888" y="798513"/>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4"/>
          <p:cNvSpPr>
            <a:spLocks noGrp="1"/>
          </p:cNvSpPr>
          <p:nvPr>
            <p:ph sz="quarter" idx="12"/>
          </p:nvPr>
        </p:nvSpPr>
        <p:spPr>
          <a:xfrm>
            <a:off x="369888" y="3396571"/>
            <a:ext cx="4049712" cy="251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4"/>
          <p:cNvSpPr>
            <a:spLocks noGrp="1"/>
          </p:cNvSpPr>
          <p:nvPr>
            <p:ph sz="quarter" idx="13"/>
          </p:nvPr>
        </p:nvSpPr>
        <p:spPr>
          <a:xfrm>
            <a:off x="4709660" y="798513"/>
            <a:ext cx="4049712" cy="5108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Many Boxes">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31775" y="73252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4"/>
          <p:cNvSpPr>
            <a:spLocks noGrp="1"/>
          </p:cNvSpPr>
          <p:nvPr>
            <p:ph type="body" sz="quarter" idx="12"/>
          </p:nvPr>
        </p:nvSpPr>
        <p:spPr>
          <a:xfrm>
            <a:off x="3054803" y="73252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4"/>
          <p:cNvSpPr>
            <a:spLocks noGrp="1"/>
          </p:cNvSpPr>
          <p:nvPr>
            <p:ph type="body" sz="quarter" idx="13"/>
          </p:nvPr>
        </p:nvSpPr>
        <p:spPr>
          <a:xfrm>
            <a:off x="5812517" y="73252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4"/>
          <p:cNvSpPr>
            <a:spLocks noGrp="1"/>
          </p:cNvSpPr>
          <p:nvPr>
            <p:ph type="body" sz="quarter" idx="14"/>
          </p:nvPr>
        </p:nvSpPr>
        <p:spPr>
          <a:xfrm>
            <a:off x="231775" y="18864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4"/>
          <p:cNvSpPr>
            <a:spLocks noGrp="1"/>
          </p:cNvSpPr>
          <p:nvPr>
            <p:ph type="body" sz="quarter" idx="15"/>
          </p:nvPr>
        </p:nvSpPr>
        <p:spPr>
          <a:xfrm>
            <a:off x="3054803" y="18864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4"/>
          <p:cNvSpPr>
            <a:spLocks noGrp="1"/>
          </p:cNvSpPr>
          <p:nvPr>
            <p:ph type="body" sz="quarter" idx="16"/>
          </p:nvPr>
        </p:nvSpPr>
        <p:spPr>
          <a:xfrm>
            <a:off x="5812517" y="18864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7"/>
          </p:nvPr>
        </p:nvSpPr>
        <p:spPr>
          <a:xfrm>
            <a:off x="231775" y="2982234"/>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4"/>
          <p:cNvSpPr>
            <a:spLocks noGrp="1"/>
          </p:cNvSpPr>
          <p:nvPr>
            <p:ph type="body" sz="quarter" idx="18"/>
          </p:nvPr>
        </p:nvSpPr>
        <p:spPr>
          <a:xfrm>
            <a:off x="3054803" y="2982234"/>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4"/>
          <p:cNvSpPr>
            <a:spLocks noGrp="1"/>
          </p:cNvSpPr>
          <p:nvPr>
            <p:ph type="body" sz="quarter" idx="19"/>
          </p:nvPr>
        </p:nvSpPr>
        <p:spPr>
          <a:xfrm>
            <a:off x="5812517" y="2982234"/>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4"/>
          <p:cNvSpPr>
            <a:spLocks noGrp="1"/>
          </p:cNvSpPr>
          <p:nvPr>
            <p:ph type="body" sz="quarter" idx="20"/>
          </p:nvPr>
        </p:nvSpPr>
        <p:spPr>
          <a:xfrm>
            <a:off x="231775" y="40708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4"/>
          <p:cNvSpPr>
            <a:spLocks noGrp="1"/>
          </p:cNvSpPr>
          <p:nvPr>
            <p:ph type="body" sz="quarter" idx="21"/>
          </p:nvPr>
        </p:nvSpPr>
        <p:spPr>
          <a:xfrm>
            <a:off x="3054803" y="40708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4"/>
          <p:cNvSpPr>
            <a:spLocks noGrp="1"/>
          </p:cNvSpPr>
          <p:nvPr>
            <p:ph type="body" sz="quarter" idx="22"/>
          </p:nvPr>
        </p:nvSpPr>
        <p:spPr>
          <a:xfrm>
            <a:off x="5812517" y="4070805"/>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4"/>
          <p:cNvSpPr>
            <a:spLocks noGrp="1"/>
          </p:cNvSpPr>
          <p:nvPr>
            <p:ph type="body" sz="quarter" idx="23"/>
          </p:nvPr>
        </p:nvSpPr>
        <p:spPr>
          <a:xfrm>
            <a:off x="231775" y="484006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4"/>
          <p:cNvSpPr>
            <a:spLocks noGrp="1"/>
          </p:cNvSpPr>
          <p:nvPr>
            <p:ph type="body" sz="quarter" idx="24"/>
          </p:nvPr>
        </p:nvSpPr>
        <p:spPr>
          <a:xfrm>
            <a:off x="3054803" y="484006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4"/>
          <p:cNvSpPr>
            <a:spLocks noGrp="1"/>
          </p:cNvSpPr>
          <p:nvPr>
            <p:ph type="body" sz="quarter" idx="25"/>
          </p:nvPr>
        </p:nvSpPr>
        <p:spPr>
          <a:xfrm>
            <a:off x="5812517" y="4840060"/>
            <a:ext cx="2482850" cy="1016000"/>
          </a:xfrm>
        </p:spPr>
        <p:txBody>
          <a:bodyPr/>
          <a:lstStyle>
            <a:lvl1pPr>
              <a:lnSpc>
                <a:spcPct val="100000"/>
              </a:lnSpc>
              <a:spcBef>
                <a:spcPts val="0"/>
              </a:spcBef>
              <a:defRPr sz="1600"/>
            </a:lvl1pPr>
            <a:lvl2pPr>
              <a:lnSpc>
                <a:spcPct val="100000"/>
              </a:lnSpc>
              <a:spcBef>
                <a:spcPts val="0"/>
              </a:spcBef>
              <a:defRPr sz="1400"/>
            </a:lvl2pPr>
            <a:lvl3pPr>
              <a:lnSpc>
                <a:spcPct val="100000"/>
              </a:lnSpc>
              <a:spcBef>
                <a:spcPts val="0"/>
              </a:spcBef>
              <a:defRPr sz="1200"/>
            </a:lvl3pPr>
            <a:lvl4pPr>
              <a:lnSpc>
                <a:spcPct val="100000"/>
              </a:lnSpc>
              <a:spcBef>
                <a:spcPts val="0"/>
              </a:spcBef>
              <a:defRPr sz="1200"/>
            </a:lvl4pPr>
            <a:lvl5pPr>
              <a:lnSpc>
                <a:spcPct val="100000"/>
              </a:lnSpc>
              <a:spcBef>
                <a:spcPts val="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itle 20"/>
          <p:cNvSpPr>
            <a:spLocks noGrp="1"/>
          </p:cNvSpPr>
          <p:nvPr>
            <p:ph type="title"/>
          </p:nvPr>
        </p:nvSpPr>
        <p:spPr/>
        <p:txBody>
          <a:bodyPr/>
          <a:lstStyle/>
          <a:p>
            <a:r>
              <a:rPr lang="en-US" smtClean="0"/>
              <a:t>Click to edit Master title style</a:t>
            </a:r>
            <a:endParaRPr lang="en-US"/>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Executive Summary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191193" y="766763"/>
            <a:ext cx="1946889"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3"/>
          <p:cNvSpPr>
            <a:spLocks noGrp="1"/>
          </p:cNvSpPr>
          <p:nvPr>
            <p:ph sz="quarter" idx="11"/>
          </p:nvPr>
        </p:nvSpPr>
        <p:spPr>
          <a:xfrm>
            <a:off x="2312894" y="766763"/>
            <a:ext cx="6614975"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3"/>
          <p:cNvSpPr>
            <a:spLocks noGrp="1"/>
          </p:cNvSpPr>
          <p:nvPr>
            <p:ph sz="quarter" idx="12"/>
          </p:nvPr>
        </p:nvSpPr>
        <p:spPr>
          <a:xfrm>
            <a:off x="191193" y="1761846"/>
            <a:ext cx="1946889"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sz="quarter" idx="13"/>
          </p:nvPr>
        </p:nvSpPr>
        <p:spPr>
          <a:xfrm>
            <a:off x="2312894" y="1761846"/>
            <a:ext cx="6614975"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3"/>
          <p:cNvSpPr>
            <a:spLocks noGrp="1"/>
          </p:cNvSpPr>
          <p:nvPr>
            <p:ph sz="quarter" idx="14"/>
          </p:nvPr>
        </p:nvSpPr>
        <p:spPr>
          <a:xfrm>
            <a:off x="191193" y="2797269"/>
            <a:ext cx="1946889"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p:cNvSpPr>
            <a:spLocks noGrp="1"/>
          </p:cNvSpPr>
          <p:nvPr>
            <p:ph sz="quarter" idx="15"/>
          </p:nvPr>
        </p:nvSpPr>
        <p:spPr>
          <a:xfrm>
            <a:off x="2312894" y="2797269"/>
            <a:ext cx="6614975"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6"/>
          </p:nvPr>
        </p:nvSpPr>
        <p:spPr>
          <a:xfrm>
            <a:off x="191193" y="3765457"/>
            <a:ext cx="1946889"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quarter" idx="17"/>
          </p:nvPr>
        </p:nvSpPr>
        <p:spPr>
          <a:xfrm>
            <a:off x="2312894" y="3765457"/>
            <a:ext cx="6614975"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p:cNvSpPr>
            <a:spLocks noGrp="1"/>
          </p:cNvSpPr>
          <p:nvPr>
            <p:ph sz="quarter" idx="18"/>
          </p:nvPr>
        </p:nvSpPr>
        <p:spPr>
          <a:xfrm>
            <a:off x="191193" y="4787434"/>
            <a:ext cx="1946889"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9"/>
          </p:nvPr>
        </p:nvSpPr>
        <p:spPr>
          <a:xfrm>
            <a:off x="2312894" y="4787434"/>
            <a:ext cx="6614975" cy="873778"/>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Executive Summary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191193" y="766763"/>
            <a:ext cx="1946889" cy="873778"/>
          </a:xfrm>
        </p:spPr>
        <p:style>
          <a:lnRef idx="1">
            <a:schemeClr val="accent1"/>
          </a:lnRef>
          <a:fillRef idx="2">
            <a:schemeClr val="accent1"/>
          </a:fillRef>
          <a:effectRef idx="1">
            <a:schemeClr val="accent1"/>
          </a:effectRef>
          <a:fontRef idx="none"/>
        </p:style>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3"/>
          <p:cNvSpPr>
            <a:spLocks noGrp="1"/>
          </p:cNvSpPr>
          <p:nvPr>
            <p:ph sz="quarter" idx="11"/>
          </p:nvPr>
        </p:nvSpPr>
        <p:spPr>
          <a:xfrm>
            <a:off x="2312894" y="766762"/>
            <a:ext cx="6614975" cy="5469145"/>
          </a:xfrm>
        </p:spPr>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3"/>
          <p:cNvSpPr>
            <a:spLocks noGrp="1"/>
          </p:cNvSpPr>
          <p:nvPr>
            <p:ph sz="quarter" idx="12"/>
          </p:nvPr>
        </p:nvSpPr>
        <p:spPr>
          <a:xfrm>
            <a:off x="191193" y="1761846"/>
            <a:ext cx="1946889" cy="873778"/>
          </a:xfrm>
        </p:spPr>
        <p:style>
          <a:lnRef idx="1">
            <a:schemeClr val="accent1"/>
          </a:lnRef>
          <a:fillRef idx="2">
            <a:schemeClr val="accent1"/>
          </a:fillRef>
          <a:effectRef idx="1">
            <a:schemeClr val="accent1"/>
          </a:effectRef>
          <a:fontRef idx="none"/>
        </p:style>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3"/>
          <p:cNvSpPr>
            <a:spLocks noGrp="1"/>
          </p:cNvSpPr>
          <p:nvPr>
            <p:ph sz="quarter" idx="14"/>
          </p:nvPr>
        </p:nvSpPr>
        <p:spPr>
          <a:xfrm>
            <a:off x="191193" y="2797269"/>
            <a:ext cx="1946889" cy="873778"/>
          </a:xfrm>
        </p:spPr>
        <p:style>
          <a:lnRef idx="1">
            <a:schemeClr val="accent1"/>
          </a:lnRef>
          <a:fillRef idx="2">
            <a:schemeClr val="accent1"/>
          </a:fillRef>
          <a:effectRef idx="1">
            <a:schemeClr val="accent1"/>
          </a:effectRef>
          <a:fontRef idx="none"/>
        </p:style>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6"/>
          </p:nvPr>
        </p:nvSpPr>
        <p:spPr>
          <a:xfrm>
            <a:off x="191193" y="3765457"/>
            <a:ext cx="1946889" cy="873778"/>
          </a:xfrm>
        </p:spPr>
        <p:style>
          <a:lnRef idx="1">
            <a:schemeClr val="accent1"/>
          </a:lnRef>
          <a:fillRef idx="2">
            <a:schemeClr val="accent1"/>
          </a:fillRef>
          <a:effectRef idx="1">
            <a:schemeClr val="accent1"/>
          </a:effectRef>
          <a:fontRef idx="none"/>
        </p:style>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p:cNvSpPr>
            <a:spLocks noGrp="1"/>
          </p:cNvSpPr>
          <p:nvPr>
            <p:ph sz="quarter" idx="18"/>
          </p:nvPr>
        </p:nvSpPr>
        <p:spPr>
          <a:xfrm>
            <a:off x="191193" y="4787434"/>
            <a:ext cx="1946889" cy="873778"/>
          </a:xfrm>
        </p:spPr>
        <p:style>
          <a:lnRef idx="1">
            <a:schemeClr val="accent1"/>
          </a:lnRef>
          <a:fillRef idx="2">
            <a:schemeClr val="accent1"/>
          </a:fillRef>
          <a:effectRef idx="1">
            <a:schemeClr val="accent1"/>
          </a:effectRef>
          <a:fontRef idx="none"/>
        </p:style>
        <p:txBody>
          <a:bodyPr/>
          <a:lstStyle>
            <a:lvl1pPr>
              <a:defRPr sz="1400"/>
            </a:lvl1pPr>
            <a:lvl2pPr>
              <a:defRPr sz="12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lnSpc>
                <a:spcPct val="150000"/>
              </a:lnSpc>
              <a:buFont typeface="Wingdings" pitchFamily="2" charset="2"/>
              <a:buNone/>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Click to edit Master text styles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1_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lvl1pPr>
              <a:defRPr>
                <a:latin typeface="Calibri" pitchFamily="34" charset="0"/>
              </a:defRPr>
            </a:lvl1pPr>
          </a:lstStyle>
          <a:p>
            <a:r>
              <a:rPr lang="en-US" dirty="0" smtClean="0">
                <a:solidFill>
                  <a:srgbClr val="333333"/>
                </a:solidFill>
              </a:rPr>
              <a:t>Company Confidential</a:t>
            </a: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777846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endParaRPr lang="en-US" dirty="0">
              <a:solidFill>
                <a:srgbClr val="333333">
                  <a:tint val="75000"/>
                </a:srgbClr>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Full Screen Image">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0" y="0"/>
            <a:ext cx="9144000" cy="6858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6725" y="171450"/>
            <a:ext cx="8382000" cy="333375"/>
          </a:xfrm>
        </p:spPr>
        <p:txBody>
          <a:bodyPr/>
          <a:lstStyle/>
          <a:p>
            <a:r>
              <a:rPr lang="en-US"/>
              <a:t>Click to edit Master title style</a:t>
            </a:r>
          </a:p>
        </p:txBody>
      </p:sp>
      <p:sp>
        <p:nvSpPr>
          <p:cNvPr id="3" name="Text Placeholder 2"/>
          <p:cNvSpPr>
            <a:spLocks noGrp="1"/>
          </p:cNvSpPr>
          <p:nvPr>
            <p:ph type="body" sz="half" idx="1"/>
          </p:nvPr>
        </p:nvSpPr>
        <p:spPr>
          <a:xfrm>
            <a:off x="352425" y="784225"/>
            <a:ext cx="4114800" cy="5006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9625" y="784225"/>
            <a:ext cx="4114800" cy="5006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ftr" sz="quarter" idx="10"/>
          </p:nvPr>
        </p:nvSpPr>
        <p:spPr>
          <a:ln/>
        </p:spPr>
        <p:txBody>
          <a:bodyPr/>
          <a:lstStyle>
            <a:lvl1pPr>
              <a:defRPr/>
            </a:lvl1pPr>
          </a:lstStyle>
          <a:p>
            <a:endParaRPr lang="en-US" dirty="0">
              <a:solidFill>
                <a:srgbClr val="333333">
                  <a:tint val="75000"/>
                </a:srgbClr>
              </a:solidFill>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2011 VMware Inc. All rights reserved</a:t>
            </a:r>
          </a:p>
        </p:txBody>
      </p:sp>
      <p:sp>
        <p:nvSpPr>
          <p:cNvPr id="7" name="Rectangle 4"/>
          <p:cNvSpPr txBox="1">
            <a:spLocks noChangeArrowheads="1"/>
          </p:cNvSpPr>
          <p:nvPr userDrawn="1"/>
        </p:nvSpPr>
        <p:spPr bwMode="white">
          <a:xfrm>
            <a:off x="224584" y="6393782"/>
            <a:ext cx="506011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6629400" y="6567488"/>
            <a:ext cx="1981200" cy="214312"/>
          </a:xfrm>
          <a:prstGeom prst="rect">
            <a:avLst/>
          </a:prstGeom>
          <a:ln/>
        </p:spPr>
        <p:txBody>
          <a:bodyPr/>
          <a:lstStyle>
            <a:lvl1pPr>
              <a:defRPr>
                <a:latin typeface="Calibri" pitchFamily="34" charset="0"/>
              </a:defRPr>
            </a:lvl1pPr>
          </a:lstStyle>
          <a:p>
            <a:pPr defTabSz="914400"/>
            <a:endParaRPr lang="en-US" dirty="0">
              <a:solidFill>
                <a:srgbClr val="333333"/>
              </a:solidFill>
            </a:endParaRPr>
          </a:p>
        </p:txBody>
      </p:sp>
      <p:sp>
        <p:nvSpPr>
          <p:cNvPr id="3" name="Rectangle 6"/>
          <p:cNvSpPr>
            <a:spLocks noGrp="1" noChangeArrowheads="1"/>
          </p:cNvSpPr>
          <p:nvPr>
            <p:ph type="sldNum" sz="quarter" idx="11"/>
          </p:nvPr>
        </p:nvSpPr>
        <p:spPr>
          <a:xfrm>
            <a:off x="8831263" y="6534150"/>
            <a:ext cx="169862" cy="260350"/>
          </a:xfrm>
          <a:prstGeom prst="rect">
            <a:avLst/>
          </a:prstGeom>
          <a:ln/>
        </p:spPr>
        <p:txBody>
          <a:bodyPr/>
          <a:lstStyle>
            <a:lvl1pPr>
              <a:defRPr>
                <a:latin typeface="Calibri" pitchFamily="34" charset="0"/>
              </a:defRPr>
            </a:lvl1pPr>
          </a:lstStyle>
          <a:p>
            <a:pPr defTabSz="914400"/>
            <a:fld id="{F4BE90DD-4B57-4AC2-8767-A48D9F8F206A}" type="slidenum">
              <a:rPr lang="en-US" smtClean="0">
                <a:solidFill>
                  <a:srgbClr val="333333"/>
                </a:solidFill>
              </a:rPr>
              <a:pPr defTabSz="914400"/>
              <a:t>‹#›</a:t>
            </a:fld>
            <a:endParaRPr lang="en-US" dirty="0">
              <a:solidFill>
                <a:srgbClr val="333333"/>
              </a:solidFill>
            </a:endParaRPr>
          </a:p>
        </p:txBody>
      </p:sp>
      <p:sp>
        <p:nvSpPr>
          <p:cNvPr id="4" name="Rectangle 10"/>
          <p:cNvSpPr>
            <a:spLocks noGrp="1" noChangeArrowheads="1"/>
          </p:cNvSpPr>
          <p:nvPr>
            <p:ph type="ftr" sz="quarter" idx="12"/>
          </p:nvPr>
        </p:nvSpPr>
        <p:spPr>
          <a:ln/>
        </p:spPr>
        <p:txBody>
          <a:bodyPr/>
          <a:lstStyle>
            <a:lvl1pPr>
              <a:defRPr>
                <a:latin typeface="Calibri" pitchFamily="34" charset="0"/>
              </a:defRPr>
            </a:lvl1pPr>
          </a:lstStyle>
          <a:p>
            <a:r>
              <a:rPr lang="en-US" dirty="0"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2399490233"/>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18288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strips dir="rd"/>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2011 VMware Inc. All rights reserved</a:t>
            </a:r>
          </a:p>
        </p:txBody>
      </p:sp>
      <p:sp>
        <p:nvSpPr>
          <p:cNvPr id="7" name="Rectangle 4"/>
          <p:cNvSpPr txBox="1">
            <a:spLocks noChangeArrowheads="1"/>
          </p:cNvSpPr>
          <p:nvPr userDrawn="1"/>
        </p:nvSpPr>
        <p:spPr bwMode="white">
          <a:xfrm>
            <a:off x="224584" y="6393782"/>
            <a:ext cx="538284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18288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strips dir="rd"/>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email"/>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2009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pitchFamily="34" charset="-128"/>
              </a:rPr>
              <a:t>DRAFT PLAN - </a:t>
            </a:r>
            <a:r>
              <a:rPr lang="en-US" dirty="0" smtClean="0">
                <a:latin typeface="Calibri" pitchFamily="34" charset="0"/>
              </a:rPr>
              <a:t>Confidential</a:t>
            </a:r>
            <a:endParaRPr lang="en-US" dirty="0">
              <a:latin typeface="Calibri" pitchFamily="34" charset="0"/>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a:solidFill>
                  <a:srgbClr val="C0C0C0">
                    <a:lumMod val="75000"/>
                  </a:srgbClr>
                </a:solidFill>
                <a:latin typeface="Calibri" pitchFamily="34" charset="0"/>
                <a:ea typeface="ＭＳ Ｐゴシック" pitchFamily="34" charset="-128"/>
              </a:rPr>
              <a:t>© 2010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pitchFamily="34" charset="-128"/>
              </a:rPr>
              <a:t>Confidential</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2034872724"/>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email"/>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email"/>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email"/>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57200" y="330200"/>
            <a:ext cx="8382000"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defRPr sz="1800" b="0" i="1"/>
            </a:lvl1pPr>
          </a:lstStyle>
          <a:p>
            <a:r>
              <a:rPr lang="en-US" smtClean="0"/>
              <a:t>Click to edit Master subtitle style</a:t>
            </a:r>
            <a:endParaRPr lang="en-US" dirty="0"/>
          </a:p>
        </p:txBody>
      </p:sp>
      <p:sp>
        <p:nvSpPr>
          <p:cNvPr id="4" name="Rectangle 4"/>
          <p:cNvSpPr>
            <a:spLocks noGrp="1" noChangeArrowheads="1"/>
          </p:cNvSpPr>
          <p:nvPr>
            <p:ph type="dt" sz="quarter" idx="10"/>
          </p:nvPr>
        </p:nvSpPr>
        <p:spPr bwMode="white">
          <a:xfrm>
            <a:off x="381000" y="638175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a:defRPr/>
            </a:pPr>
            <a:r>
              <a:rPr dirty="0" smtClean="0"/>
              <a:t>Confidential</a:t>
            </a:r>
            <a:endParaRPr dirty="0"/>
          </a:p>
        </p:txBody>
      </p:sp>
      <p:sp>
        <p:nvSpPr>
          <p:cNvPr id="5" name="TextBox 4"/>
          <p:cNvSpPr txBox="1"/>
          <p:nvPr userDrawn="1"/>
        </p:nvSpPr>
        <p:spPr bwMode="gray">
          <a:xfrm>
            <a:off x="6524625"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a:solidFill>
                  <a:srgbClr val="C0C0C0">
                    <a:lumMod val="75000"/>
                  </a:srgbClr>
                </a:solidFill>
                <a:latin typeface="Calibri" pitchFamily="34" charset="0"/>
              </a:rPr>
              <a:t>© 2009 VMware Inc. All rights reserved</a:t>
            </a: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a:defRPr/>
            </a:pPr>
            <a:fld id="{A0A03F51-2955-4EA9-BE4E-42B6F90C747F}" type="slidenum">
              <a:rPr lang="en-US" smtClean="0"/>
              <a:pPr>
                <a:defRPr/>
              </a:pPr>
              <a:t>‹#›</a:t>
            </a:fld>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5" name="Date Placeholder 4"/>
          <p:cNvSpPr>
            <a:spLocks noGrp="1"/>
          </p:cNvSpPr>
          <p:nvPr>
            <p:ph type="dt" sz="half" idx="12"/>
          </p:nvPr>
        </p:nvSpPr>
        <p:spPr/>
        <p:txBody>
          <a:bodyPr/>
          <a:lstStyle/>
          <a:p>
            <a:pPr>
              <a:defRPr/>
            </a:pPr>
            <a:r>
              <a:rPr/>
              <a:t>Confidential</a:t>
            </a:r>
            <a:endParaRPr dirty="0"/>
          </a:p>
        </p:txBody>
      </p:sp>
      <p:sp>
        <p:nvSpPr>
          <p:cNvPr id="7" name="Text Placeholder 6"/>
          <p:cNvSpPr>
            <a:spLocks noGrp="1"/>
          </p:cNvSpPr>
          <p:nvPr>
            <p:ph type="body" sz="quarter" idx="13"/>
          </p:nvPr>
        </p:nvSpPr>
        <p:spPr>
          <a:xfrm>
            <a:off x="352425" y="786384"/>
            <a:ext cx="8385048" cy="5010912"/>
          </a:xfrm>
        </p:spPr>
        <p:txBody>
          <a:bodyPr/>
          <a:lstStyle>
            <a:lvl1pPr marL="114300" indent="-114300">
              <a:buFont typeface="Arial" pitchFamily="34" charset="0"/>
              <a:buChar char=" "/>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
        <p:nvSpPr>
          <p:cNvPr id="5"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r>
              <a:rPr lang="en-US" dirty="0" smtClean="0"/>
              <a:t>Confidential</a:t>
            </a:r>
            <a:endParaRPr lang="en-US" dirty="0"/>
          </a:p>
        </p:txBody>
      </p:sp>
    </p:spTree>
  </p:cSld>
  <p:clrMapOvr>
    <a:masterClrMapping/>
  </p:clrMapOvr>
  <p:transition xmlns:p14="http://schemas.microsoft.com/office/powerpoint/2010/mai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6250" y="784226"/>
            <a:ext cx="7630668" cy="1079626"/>
          </a:xfrm>
        </p:spPr>
        <p:txBody>
          <a:bodyPr anchor="b"/>
          <a:lstStyle>
            <a:lvl1pPr algn="l">
              <a:defRPr sz="3000">
                <a:solidFill>
                  <a:srgbClr val="003D79"/>
                </a:solidFill>
              </a:defRPr>
            </a:lvl1pPr>
          </a:lstStyle>
          <a:p>
            <a:r>
              <a:rPr lang="en-US" dirty="0" smtClean="0"/>
              <a:t>Agenda</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email"/>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361950" y="2210435"/>
            <a:ext cx="7592568" cy="3748405"/>
          </a:xfrm>
        </p:spPr>
        <p:txBody>
          <a:bodyPr/>
          <a:lstStyle>
            <a:lvl1pPr>
              <a:buFont typeface="Arial" pitchFamily="34" charset="0"/>
              <a:buChar char=" "/>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r>
              <a:rPr lang="en-US" dirty="0" smtClean="0"/>
              <a:t>Confidential</a:t>
            </a:r>
            <a:endParaRPr lang="en-US" dirty="0"/>
          </a:p>
        </p:txBody>
      </p:sp>
    </p:spTree>
  </p:cSld>
  <p:clrMapOvr>
    <a:masterClrMapping/>
  </p:clrMapOvr>
  <p:transition xmlns:p14="http://schemas.microsoft.com/office/powerpoint/2010/mai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email"/>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defRPr b="0"/>
            </a:lvl1pPr>
          </a:lstStyle>
          <a:p>
            <a:pPr lvl="0"/>
            <a:r>
              <a:rPr lang="en-US" smtClean="0"/>
              <a:t>Click to edit Master text styles</a:t>
            </a:r>
          </a:p>
        </p:txBody>
      </p:sp>
      <p:sp>
        <p:nvSpPr>
          <p:cNvPr id="9"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r>
              <a:rPr lang="en-US" dirty="0" smtClean="0"/>
              <a:t>Confidential</a:t>
            </a:r>
            <a:endParaRPr lang="en-US" dirty="0"/>
          </a:p>
        </p:txBody>
      </p:sp>
    </p:spTree>
  </p:cSld>
  <p:clrMapOvr>
    <a:masterClrMapping/>
  </p:clrMapOvr>
  <p:transition xmlns:p14="http://schemas.microsoft.com/office/powerpoint/2010/mai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114300" indent="-114300">
              <a:buFont typeface="Arial" pitchFamily="34" charset="0"/>
              <a:buChar char=" "/>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114300" indent="-114300">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sldNum" sz="quarter" idx="10"/>
          </p:nvPr>
        </p:nvSpPr>
        <p:spPr>
          <a:ln/>
        </p:spPr>
        <p:txBody>
          <a:bodyPr/>
          <a:lstStyle>
            <a:lvl1pPr>
              <a:defRPr/>
            </a:lvl1pPr>
          </a:lstStyle>
          <a:p>
            <a:pPr>
              <a:defRPr/>
            </a:pPr>
            <a:fld id="{FA32BE1A-557D-49D8-B03D-A3D9D357301E}" type="slidenum">
              <a:rPr lang="en-US"/>
              <a:pPr>
                <a:defRPr/>
              </a:pPr>
              <a:t>‹#›</a:t>
            </a:fld>
            <a:endParaRPr lang="en-US"/>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
        <p:nvSpPr>
          <p:cNvPr id="7" name="Date Placeholder 8"/>
          <p:cNvSpPr>
            <a:spLocks noGrp="1"/>
          </p:cNvSpPr>
          <p:nvPr>
            <p:ph type="dt" sz="half" idx="1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r>
              <a:rPr lang="en-US" dirty="0" smtClean="0"/>
              <a:t>Confidential</a:t>
            </a:r>
            <a:endParaRPr lang="en-US" dirty="0"/>
          </a:p>
        </p:txBody>
      </p:sp>
    </p:spTree>
  </p:cSld>
  <p:clrMapOvr>
    <a:masterClrMapping/>
  </p:clrMapOvr>
  <p:transition xmlns:p14="http://schemas.microsoft.com/office/powerpoint/2010/mai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r>
              <a:rPr lang="en-US" smtClean="0">
                <a:solidFill>
                  <a:srgbClr val="333333"/>
                </a:solidFill>
              </a:rPr>
              <a:t>Company Confidential</a:t>
            </a: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302257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a:solidFill>
                  <a:srgbClr val="C0C0C0">
                    <a:lumMod val="75000"/>
                  </a:srgbClr>
                </a:solidFill>
                <a:latin typeface="Calibri" pitchFamily="34" charset="0"/>
              </a:rPr>
              <a:t>© 2010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pitchFamily="34" charset="-128"/>
              </a:rPr>
              <a:t>DRAFT PLAN - </a:t>
            </a:r>
            <a:r>
              <a:rPr lang="en-US" dirty="0" smtClean="0">
                <a:latin typeface="Calibri" pitchFamily="34" charset="0"/>
              </a:rPr>
              <a:t>Confidential</a:t>
            </a:r>
            <a:endParaRPr lang="en-US" dirty="0">
              <a:latin typeface="Calibri" pitchFamily="34" charset="0"/>
            </a:endParaRPr>
          </a:p>
        </p:txBody>
      </p:sp>
    </p:spTree>
    <p:extLst>
      <p:ext uri="{BB962C8B-B14F-4D97-AF65-F5344CB8AC3E}">
        <p14:creationId xmlns:p14="http://schemas.microsoft.com/office/powerpoint/2010/main" val="3048011190"/>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r>
              <a:rPr lang="en-US" smtClean="0">
                <a:solidFill>
                  <a:srgbClr val="333333"/>
                </a:solidFill>
              </a:rPr>
              <a:t>Company Confidential</a:t>
            </a: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47928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16767999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664821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Tree>
    <p:extLst>
      <p:ext uri="{BB962C8B-B14F-4D97-AF65-F5344CB8AC3E}">
        <p14:creationId xmlns:p14="http://schemas.microsoft.com/office/powerpoint/2010/main" val="10716295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7339719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6629400" y="6567488"/>
            <a:ext cx="1981200" cy="214312"/>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endParaRPr lang="en-US" sz="2400" dirty="0">
              <a:solidFill>
                <a:srgbClr val="0095D3"/>
              </a:solidFill>
            </a:endParaRPr>
          </a:p>
        </p:txBody>
      </p:sp>
      <p:sp>
        <p:nvSpPr>
          <p:cNvPr id="3" name="Rectangle 6"/>
          <p:cNvSpPr>
            <a:spLocks noGrp="1" noChangeArrowheads="1"/>
          </p:cNvSpPr>
          <p:nvPr>
            <p:ph type="sldNum" sz="quarter" idx="11"/>
          </p:nvPr>
        </p:nvSpPr>
        <p:spPr>
          <a:xfrm>
            <a:off x="8831263" y="6534150"/>
            <a:ext cx="169862" cy="260350"/>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fld id="{17C09F13-F442-4D81-8D38-E72DB95D9AA0}" type="slidenum">
              <a:rPr lang="en-US" sz="2400" smtClean="0">
                <a:solidFill>
                  <a:srgbClr val="0095D3"/>
                </a:solidFill>
              </a:rPr>
              <a:pPr algn="ctr" defTabSz="914400" fontAlgn="base">
                <a:spcBef>
                  <a:spcPct val="0"/>
                </a:spcBef>
                <a:spcAft>
                  <a:spcPct val="40000"/>
                </a:spcAft>
                <a:defRPr/>
              </a:pPr>
              <a:t>‹#›</a:t>
            </a:fld>
            <a:endParaRPr lang="en-US" sz="2400" dirty="0">
              <a:solidFill>
                <a:srgbClr val="0095D3"/>
              </a:solidFill>
            </a:endParaRPr>
          </a:p>
        </p:txBody>
      </p:sp>
      <p:sp>
        <p:nvSpPr>
          <p:cNvPr id="4" name="Rectangle 10"/>
          <p:cNvSpPr>
            <a:spLocks noGrp="1" noChangeArrowheads="1"/>
          </p:cNvSpPr>
          <p:nvPr>
            <p:ph type="ftr" sz="quarter" idx="12"/>
          </p:nvPr>
        </p:nvSpPr>
        <p:spPr>
          <a:ln/>
        </p:spPr>
        <p:txBody>
          <a:bodyPr/>
          <a:lstStyle>
            <a:lvl1pPr>
              <a:defRPr/>
            </a:lvl1pPr>
          </a:lstStyle>
          <a:p>
            <a:pPr>
              <a:defRPr/>
            </a:pPr>
            <a:r>
              <a:rPr lang="en-US" dirty="0">
                <a:solidFill>
                  <a:srgbClr val="333333"/>
                </a:solidFill>
              </a:rPr>
              <a:t>Company Confidential</a:t>
            </a:r>
          </a:p>
        </p:txBody>
      </p:sp>
    </p:spTree>
    <p:extLst>
      <p:ext uri="{BB962C8B-B14F-4D97-AF65-F5344CB8AC3E}">
        <p14:creationId xmlns:p14="http://schemas.microsoft.com/office/powerpoint/2010/main" val="3182874598"/>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ln>
            <a:noFill/>
          </a:ln>
        </p:spPr>
        <p:txBody>
          <a:bodyPr/>
          <a:lstStyle>
            <a:lvl1pPr>
              <a:buClr>
                <a:srgbClr val="990000"/>
              </a:buClr>
              <a:buFont typeface="Wingdings" charset="2"/>
              <a:buChar char="§"/>
              <a:defRPr/>
            </a:lvl1pPr>
            <a:lvl2pPr>
              <a:buClr>
                <a:srgbClr val="990000"/>
              </a:buClr>
              <a:buFont typeface="Arial" pitchFamily="34" charset="0"/>
              <a:buChar char="•"/>
              <a:defRPr>
                <a:solidFill>
                  <a:sysClr val="windowText" lastClr="000000"/>
                </a:solidFill>
              </a:defRPr>
            </a:lvl2pPr>
            <a:lvl3pPr>
              <a:buClr>
                <a:srgbClr val="990000"/>
              </a:buClr>
              <a:buFont typeface="Arial" pitchFamily="34" charset="0"/>
              <a:buChar char="•"/>
              <a:defRPr>
                <a:solidFill>
                  <a:sysClr val="windowText" lastClr="000000"/>
                </a:solidFill>
              </a:defRPr>
            </a:lvl3pPr>
            <a:lvl4pPr>
              <a:buClr>
                <a:srgbClr val="990000"/>
              </a:buClr>
              <a:buFont typeface="Arial" pitchFamily="34" charset="0"/>
              <a:buChar char="•"/>
              <a:defRPr>
                <a:solidFill>
                  <a:sysClr val="windowText" lastClr="000000"/>
                </a:solidFill>
              </a:defRPr>
            </a:lvl4pPr>
            <a:lvl5pPr>
              <a:buClr>
                <a:srgbClr val="990000"/>
              </a:buClr>
              <a:buFont typeface="Arial" pitchFamily="34" charset="0"/>
              <a:buChar char="•"/>
              <a:defRPr>
                <a:solidFill>
                  <a:sysClr val="windowText" lastClr="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a:solidFill>
                  <a:srgbClr val="C0C0C0">
                    <a:lumMod val="75000"/>
                  </a:srgbClr>
                </a:solidFill>
                <a:latin typeface="Calibri" pitchFamily="34" charset="0"/>
              </a:rPr>
              <a:t>© 2010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pitchFamily="34" charset="-128"/>
              </a:rPr>
              <a:t>DRAFT PLAN - </a:t>
            </a:r>
            <a:r>
              <a:rPr lang="en-US" dirty="0" smtClean="0">
                <a:latin typeface="Calibri" pitchFamily="34" charset="0"/>
              </a:rPr>
              <a:t>Confidential</a:t>
            </a:r>
            <a:endParaRPr lang="en-US" dirty="0">
              <a:latin typeface="Calibri" pitchFamily="34" charset="0"/>
            </a:endParaRPr>
          </a:p>
        </p:txBody>
      </p:sp>
    </p:spTree>
    <p:extLst>
      <p:ext uri="{BB962C8B-B14F-4D97-AF65-F5344CB8AC3E}">
        <p14:creationId xmlns:p14="http://schemas.microsoft.com/office/powerpoint/2010/main" val="3048011190"/>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23647584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r>
              <a:rPr lang="en-US" smtClean="0">
                <a:solidFill>
                  <a:srgbClr val="333333"/>
                </a:solidFill>
              </a:rPr>
              <a:t>Company Confidential</a:t>
            </a: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47928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16767999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664821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Tree>
    <p:extLst>
      <p:ext uri="{BB962C8B-B14F-4D97-AF65-F5344CB8AC3E}">
        <p14:creationId xmlns:p14="http://schemas.microsoft.com/office/powerpoint/2010/main" val="10716295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7339719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6629400" y="6567488"/>
            <a:ext cx="1981200" cy="214312"/>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endParaRPr lang="en-US" sz="2400" dirty="0">
              <a:solidFill>
                <a:srgbClr val="0095D3"/>
              </a:solidFill>
            </a:endParaRPr>
          </a:p>
        </p:txBody>
      </p:sp>
      <p:sp>
        <p:nvSpPr>
          <p:cNvPr id="3" name="Rectangle 6"/>
          <p:cNvSpPr>
            <a:spLocks noGrp="1" noChangeArrowheads="1"/>
          </p:cNvSpPr>
          <p:nvPr>
            <p:ph type="sldNum" sz="quarter" idx="11"/>
          </p:nvPr>
        </p:nvSpPr>
        <p:spPr>
          <a:xfrm>
            <a:off x="8831263" y="6534150"/>
            <a:ext cx="169862" cy="260350"/>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fld id="{17C09F13-F442-4D81-8D38-E72DB95D9AA0}" type="slidenum">
              <a:rPr lang="en-US" sz="2400" smtClean="0">
                <a:solidFill>
                  <a:srgbClr val="0095D3"/>
                </a:solidFill>
              </a:rPr>
              <a:pPr algn="ctr" defTabSz="914400" fontAlgn="base">
                <a:spcBef>
                  <a:spcPct val="0"/>
                </a:spcBef>
                <a:spcAft>
                  <a:spcPct val="40000"/>
                </a:spcAft>
                <a:defRPr/>
              </a:pPr>
              <a:t>‹#›</a:t>
            </a:fld>
            <a:endParaRPr lang="en-US" sz="2400" dirty="0">
              <a:solidFill>
                <a:srgbClr val="0095D3"/>
              </a:solidFill>
            </a:endParaRPr>
          </a:p>
        </p:txBody>
      </p:sp>
      <p:sp>
        <p:nvSpPr>
          <p:cNvPr id="4" name="Rectangle 10"/>
          <p:cNvSpPr>
            <a:spLocks noGrp="1" noChangeArrowheads="1"/>
          </p:cNvSpPr>
          <p:nvPr>
            <p:ph type="ftr" sz="quarter" idx="12"/>
          </p:nvPr>
        </p:nvSpPr>
        <p:spPr>
          <a:ln/>
        </p:spPr>
        <p:txBody>
          <a:bodyPr/>
          <a:lstStyle>
            <a:lvl1pPr>
              <a:defRPr/>
            </a:lvl1pPr>
          </a:lstStyle>
          <a:p>
            <a:pPr>
              <a:defRPr/>
            </a:pPr>
            <a:r>
              <a:rPr lang="en-US" dirty="0">
                <a:solidFill>
                  <a:srgbClr val="333333"/>
                </a:solidFill>
              </a:rPr>
              <a:t>Company Confidential</a:t>
            </a:r>
          </a:p>
        </p:txBody>
      </p:sp>
    </p:spTree>
    <p:extLst>
      <p:ext uri="{BB962C8B-B14F-4D97-AF65-F5344CB8AC3E}">
        <p14:creationId xmlns:p14="http://schemas.microsoft.com/office/powerpoint/2010/main" val="3182874598"/>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ln>
            <a:noFill/>
          </a:ln>
        </p:spPr>
        <p:txBody>
          <a:bodyPr/>
          <a:lstStyle>
            <a:lvl1pPr>
              <a:buClr>
                <a:srgbClr val="990000"/>
              </a:buClr>
              <a:buFont typeface="Wingdings" charset="2"/>
              <a:buChar char="§"/>
              <a:defRPr/>
            </a:lvl1pPr>
            <a:lvl2pPr>
              <a:buClr>
                <a:srgbClr val="990000"/>
              </a:buClr>
              <a:buFont typeface="Arial" pitchFamily="34" charset="0"/>
              <a:buChar char="•"/>
              <a:defRPr>
                <a:solidFill>
                  <a:sysClr val="windowText" lastClr="000000"/>
                </a:solidFill>
              </a:defRPr>
            </a:lvl2pPr>
            <a:lvl3pPr>
              <a:buClr>
                <a:srgbClr val="990000"/>
              </a:buClr>
              <a:buFont typeface="Arial" pitchFamily="34" charset="0"/>
              <a:buChar char="•"/>
              <a:defRPr>
                <a:solidFill>
                  <a:sysClr val="windowText" lastClr="000000"/>
                </a:solidFill>
              </a:defRPr>
            </a:lvl3pPr>
            <a:lvl4pPr>
              <a:buClr>
                <a:srgbClr val="990000"/>
              </a:buClr>
              <a:buFont typeface="Arial" pitchFamily="34" charset="0"/>
              <a:buChar char="•"/>
              <a:defRPr>
                <a:solidFill>
                  <a:sysClr val="windowText" lastClr="000000"/>
                </a:solidFill>
              </a:defRPr>
            </a:lvl4pPr>
            <a:lvl5pPr>
              <a:buClr>
                <a:srgbClr val="990000"/>
              </a:buClr>
              <a:buFont typeface="Arial" pitchFamily="34" charset="0"/>
              <a:buChar char="•"/>
              <a:defRPr>
                <a:solidFill>
                  <a:sysClr val="windowText" lastClr="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a:solidFill>
                  <a:srgbClr val="C0C0C0">
                    <a:lumMod val="75000"/>
                  </a:srgbClr>
                </a:solidFill>
                <a:latin typeface="Calibri" pitchFamily="34" charset="0"/>
              </a:rPr>
              <a:t>© 2010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rPr>
              <a:t>Confidential</a:t>
            </a:r>
            <a:endParaRPr lang="en-US" dirty="0">
              <a:latin typeface="Calibri" pitchFamily="34" charset="0"/>
            </a:endParaRPr>
          </a:p>
        </p:txBody>
      </p:sp>
    </p:spTree>
    <p:extLst>
      <p:ext uri="{BB962C8B-B14F-4D97-AF65-F5344CB8AC3E}">
        <p14:creationId xmlns:p14="http://schemas.microsoft.com/office/powerpoint/2010/main" val="3048011190"/>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r>
              <a:rPr lang="en-US" smtClean="0">
                <a:solidFill>
                  <a:srgbClr val="333333"/>
                </a:solidFill>
              </a:rPr>
              <a:t>Company Confidential</a:t>
            </a: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47928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16767999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572070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664821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Tree>
    <p:extLst>
      <p:ext uri="{BB962C8B-B14F-4D97-AF65-F5344CB8AC3E}">
        <p14:creationId xmlns:p14="http://schemas.microsoft.com/office/powerpoint/2010/main" val="10716295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7339719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6629400" y="6567488"/>
            <a:ext cx="1981200" cy="214312"/>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endParaRPr lang="en-US" sz="2400" dirty="0">
              <a:solidFill>
                <a:srgbClr val="0095D3"/>
              </a:solidFill>
            </a:endParaRPr>
          </a:p>
        </p:txBody>
      </p:sp>
      <p:sp>
        <p:nvSpPr>
          <p:cNvPr id="3" name="Rectangle 6"/>
          <p:cNvSpPr>
            <a:spLocks noGrp="1" noChangeArrowheads="1"/>
          </p:cNvSpPr>
          <p:nvPr>
            <p:ph type="sldNum" sz="quarter" idx="11"/>
          </p:nvPr>
        </p:nvSpPr>
        <p:spPr>
          <a:xfrm>
            <a:off x="8831263" y="6534150"/>
            <a:ext cx="169862" cy="260350"/>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fld id="{17C09F13-F442-4D81-8D38-E72DB95D9AA0}" type="slidenum">
              <a:rPr lang="en-US" sz="2400" smtClean="0">
                <a:solidFill>
                  <a:srgbClr val="0095D3"/>
                </a:solidFill>
              </a:rPr>
              <a:pPr algn="ctr" defTabSz="914400" fontAlgn="base">
                <a:spcBef>
                  <a:spcPct val="0"/>
                </a:spcBef>
                <a:spcAft>
                  <a:spcPct val="40000"/>
                </a:spcAft>
                <a:defRPr/>
              </a:pPr>
              <a:t>‹#›</a:t>
            </a:fld>
            <a:endParaRPr lang="en-US" sz="2400" dirty="0">
              <a:solidFill>
                <a:srgbClr val="0095D3"/>
              </a:solidFill>
            </a:endParaRPr>
          </a:p>
        </p:txBody>
      </p:sp>
      <p:sp>
        <p:nvSpPr>
          <p:cNvPr id="4" name="Rectangle 10"/>
          <p:cNvSpPr>
            <a:spLocks noGrp="1" noChangeArrowheads="1"/>
          </p:cNvSpPr>
          <p:nvPr>
            <p:ph type="ftr" sz="quarter" idx="12"/>
          </p:nvPr>
        </p:nvSpPr>
        <p:spPr>
          <a:ln/>
        </p:spPr>
        <p:txBody>
          <a:bodyPr/>
          <a:lstStyle>
            <a:lvl1pPr>
              <a:defRPr/>
            </a:lvl1pPr>
          </a:lstStyle>
          <a:p>
            <a:pPr>
              <a:defRPr/>
            </a:pPr>
            <a:r>
              <a:rPr lang="en-US" dirty="0">
                <a:solidFill>
                  <a:srgbClr val="333333"/>
                </a:solidFill>
              </a:rPr>
              <a:t>Company Confidential</a:t>
            </a:r>
          </a:p>
        </p:txBody>
      </p:sp>
    </p:spTree>
    <p:extLst>
      <p:ext uri="{BB962C8B-B14F-4D97-AF65-F5344CB8AC3E}">
        <p14:creationId xmlns:p14="http://schemas.microsoft.com/office/powerpoint/2010/main" val="318287459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ln>
            <a:noFill/>
          </a:ln>
        </p:spPr>
        <p:txBody>
          <a:bodyPr/>
          <a:lstStyle>
            <a:lvl1pPr>
              <a:buClr>
                <a:srgbClr val="990000"/>
              </a:buClr>
              <a:buFont typeface="Wingdings" charset="2"/>
              <a:buChar char="§"/>
              <a:defRPr/>
            </a:lvl1pPr>
            <a:lvl2pPr>
              <a:buClr>
                <a:srgbClr val="990000"/>
              </a:buClr>
              <a:buFont typeface="Arial" pitchFamily="34" charset="0"/>
              <a:buChar char="•"/>
              <a:defRPr>
                <a:solidFill>
                  <a:sysClr val="windowText" lastClr="000000"/>
                </a:solidFill>
              </a:defRPr>
            </a:lvl2pPr>
            <a:lvl3pPr>
              <a:buClr>
                <a:srgbClr val="990000"/>
              </a:buClr>
              <a:buFont typeface="Arial" pitchFamily="34" charset="0"/>
              <a:buChar char="•"/>
              <a:defRPr>
                <a:solidFill>
                  <a:sysClr val="windowText" lastClr="000000"/>
                </a:solidFill>
              </a:defRPr>
            </a:lvl3pPr>
            <a:lvl4pPr>
              <a:buClr>
                <a:srgbClr val="990000"/>
              </a:buClr>
              <a:buFont typeface="Arial" pitchFamily="34" charset="0"/>
              <a:buChar char="•"/>
              <a:defRPr>
                <a:solidFill>
                  <a:sysClr val="windowText" lastClr="000000"/>
                </a:solidFill>
              </a:defRPr>
            </a:lvl4pPr>
            <a:lvl5pPr>
              <a:buClr>
                <a:srgbClr val="990000"/>
              </a:buClr>
              <a:buFont typeface="Arial" pitchFamily="34" charset="0"/>
              <a:buChar char="•"/>
              <a:defRPr>
                <a:solidFill>
                  <a:sysClr val="windowText" lastClr="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a:solidFill>
                  <a:srgbClr val="C0C0C0">
                    <a:lumMod val="75000"/>
                  </a:srgbClr>
                </a:solidFill>
                <a:latin typeface="Calibri" pitchFamily="34" charset="0"/>
              </a:rPr>
              <a:t>© 2010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rPr>
              <a:t>Confidential</a:t>
            </a:r>
            <a:endParaRPr lang="en-US" dirty="0">
              <a:latin typeface="Calibri" pitchFamily="34" charset="0"/>
            </a:endParaRPr>
          </a:p>
        </p:txBody>
      </p:sp>
    </p:spTree>
    <p:extLst>
      <p:ext uri="{BB962C8B-B14F-4D97-AF65-F5344CB8AC3E}">
        <p14:creationId xmlns:p14="http://schemas.microsoft.com/office/powerpoint/2010/main" val="3048011190"/>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r>
              <a:rPr lang="en-US" smtClean="0">
                <a:solidFill>
                  <a:srgbClr val="333333"/>
                </a:solidFill>
              </a:rPr>
              <a:t>Company Confidential</a:t>
            </a: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47928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16767999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664821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Tree>
    <p:extLst>
      <p:ext uri="{BB962C8B-B14F-4D97-AF65-F5344CB8AC3E}">
        <p14:creationId xmlns:p14="http://schemas.microsoft.com/office/powerpoint/2010/main" val="10716295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Tree>
    <p:extLst>
      <p:ext uri="{BB962C8B-B14F-4D97-AF65-F5344CB8AC3E}">
        <p14:creationId xmlns:p14="http://schemas.microsoft.com/office/powerpoint/2010/main" val="17556880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7339719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a:solidFill>
                  <a:srgbClr val="C0C0C0">
                    <a:lumMod val="75000"/>
                  </a:srgbClr>
                </a:solidFill>
                <a:latin typeface="Calibri" pitchFamily="34" charset="0"/>
              </a:rPr>
              <a:t>© 2010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rPr>
              <a:t>Confidential</a:t>
            </a:r>
            <a:endParaRPr lang="en-US" dirty="0">
              <a:latin typeface="Calibri" pitchFamily="34" charset="0"/>
            </a:endParaRPr>
          </a:p>
        </p:txBody>
      </p:sp>
    </p:spTree>
    <p:extLst>
      <p:ext uri="{BB962C8B-B14F-4D97-AF65-F5344CB8AC3E}">
        <p14:creationId xmlns:p14="http://schemas.microsoft.com/office/powerpoint/2010/main" val="3048011190"/>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r>
              <a:rPr lang="en-US" smtClean="0">
                <a:solidFill>
                  <a:srgbClr val="333333"/>
                </a:solidFill>
              </a:rPr>
              <a:t>Company Confidential</a:t>
            </a: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47928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16767999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664821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Tree>
    <p:extLst>
      <p:ext uri="{BB962C8B-B14F-4D97-AF65-F5344CB8AC3E}">
        <p14:creationId xmlns:p14="http://schemas.microsoft.com/office/powerpoint/2010/main" val="10716295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7339719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6629400" y="6567488"/>
            <a:ext cx="1981200" cy="214312"/>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endParaRPr lang="en-US" sz="2400" dirty="0">
              <a:solidFill>
                <a:srgbClr val="0095D3"/>
              </a:solidFill>
            </a:endParaRPr>
          </a:p>
        </p:txBody>
      </p:sp>
      <p:sp>
        <p:nvSpPr>
          <p:cNvPr id="3" name="Rectangle 6"/>
          <p:cNvSpPr>
            <a:spLocks noGrp="1" noChangeArrowheads="1"/>
          </p:cNvSpPr>
          <p:nvPr>
            <p:ph type="sldNum" sz="quarter" idx="11"/>
          </p:nvPr>
        </p:nvSpPr>
        <p:spPr>
          <a:xfrm>
            <a:off x="8831263" y="6534150"/>
            <a:ext cx="169862" cy="260350"/>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fld id="{17C09F13-F442-4D81-8D38-E72DB95D9AA0}" type="slidenum">
              <a:rPr lang="en-US" sz="2400" smtClean="0">
                <a:solidFill>
                  <a:srgbClr val="0095D3"/>
                </a:solidFill>
              </a:rPr>
              <a:pPr algn="ctr" defTabSz="914400" fontAlgn="base">
                <a:spcBef>
                  <a:spcPct val="0"/>
                </a:spcBef>
                <a:spcAft>
                  <a:spcPct val="40000"/>
                </a:spcAft>
                <a:defRPr/>
              </a:pPr>
              <a:t>‹#›</a:t>
            </a:fld>
            <a:endParaRPr lang="en-US" sz="2400" dirty="0">
              <a:solidFill>
                <a:srgbClr val="0095D3"/>
              </a:solidFill>
            </a:endParaRPr>
          </a:p>
        </p:txBody>
      </p:sp>
      <p:sp>
        <p:nvSpPr>
          <p:cNvPr id="4" name="Rectangle 10"/>
          <p:cNvSpPr>
            <a:spLocks noGrp="1" noChangeArrowheads="1"/>
          </p:cNvSpPr>
          <p:nvPr>
            <p:ph type="ftr" sz="quarter" idx="12"/>
          </p:nvPr>
        </p:nvSpPr>
        <p:spPr>
          <a:ln/>
        </p:spPr>
        <p:txBody>
          <a:bodyPr/>
          <a:lstStyle>
            <a:lvl1pPr>
              <a:defRPr/>
            </a:lvl1pPr>
          </a:lstStyle>
          <a:p>
            <a:pPr>
              <a:defRPr/>
            </a:pPr>
            <a:r>
              <a:rPr lang="en-US" dirty="0">
                <a:solidFill>
                  <a:srgbClr val="333333"/>
                </a:solidFill>
              </a:rPr>
              <a:t>Company Confidential</a:t>
            </a:r>
          </a:p>
        </p:txBody>
      </p:sp>
    </p:spTree>
    <p:extLst>
      <p:ext uri="{BB962C8B-B14F-4D97-AF65-F5344CB8AC3E}">
        <p14:creationId xmlns:p14="http://schemas.microsoft.com/office/powerpoint/2010/main" val="318287459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2011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rPr>
              <a:t>Confidential</a:t>
            </a:r>
            <a:endParaRPr lang="en-US" dirty="0">
              <a:latin typeface="Calibri" pitchFamily="34" charset="0"/>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atin typeface="Calibri" pitchFamily="34" charset="0"/>
              </a:defRPr>
            </a:lvl1pPr>
          </a:lstStyle>
          <a:p>
            <a:r>
              <a:rPr lang="en-US" dirty="0"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21783006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35779068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18288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strips dir="rd"/>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2011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rPr>
              <a:t>Confidential</a:t>
            </a:r>
            <a:endParaRPr lang="en-US" dirty="0">
              <a:latin typeface="Calibri" pitchFamily="34" charset="0"/>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18288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07628645"/>
      </p:ext>
    </p:extLst>
  </p:cSld>
  <p:clrMapOvr>
    <a:masterClrMapping/>
  </p:clrMapOvr>
  <p:transition xmlns:p14="http://schemas.microsoft.com/office/powerpoint/2010/main">
    <p:strips dir="rd"/>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18288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strips dir="rd"/>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2011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rPr>
              <a:t>Confidential</a:t>
            </a:r>
            <a:endParaRPr lang="en-US" dirty="0">
              <a:latin typeface="Calibri" pitchFamily="34" charset="0"/>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18288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strips dir="rd"/>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2011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rPr>
              <a:t>Confidential</a:t>
            </a:r>
            <a:endParaRPr lang="en-US" dirty="0">
              <a:latin typeface="Calibri" pitchFamily="34" charset="0"/>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6629400" y="6567488"/>
            <a:ext cx="1981200" cy="214312"/>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endParaRPr lang="en-US" sz="2400" dirty="0">
              <a:solidFill>
                <a:srgbClr val="0095D3"/>
              </a:solidFill>
            </a:endParaRPr>
          </a:p>
        </p:txBody>
      </p:sp>
      <p:sp>
        <p:nvSpPr>
          <p:cNvPr id="3" name="Rectangle 6"/>
          <p:cNvSpPr>
            <a:spLocks noGrp="1" noChangeArrowheads="1"/>
          </p:cNvSpPr>
          <p:nvPr>
            <p:ph type="sldNum" sz="quarter" idx="11"/>
          </p:nvPr>
        </p:nvSpPr>
        <p:spPr>
          <a:xfrm>
            <a:off x="8831263" y="6534150"/>
            <a:ext cx="169862" cy="260350"/>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fld id="{17C09F13-F442-4D81-8D38-E72DB95D9AA0}" type="slidenum">
              <a:rPr lang="en-US" sz="2400" smtClean="0">
                <a:solidFill>
                  <a:srgbClr val="0095D3"/>
                </a:solidFill>
              </a:rPr>
              <a:pPr algn="ctr" defTabSz="914400" fontAlgn="base">
                <a:spcBef>
                  <a:spcPct val="0"/>
                </a:spcBef>
                <a:spcAft>
                  <a:spcPct val="40000"/>
                </a:spcAft>
                <a:defRPr/>
              </a:pPr>
              <a:t>‹#›</a:t>
            </a:fld>
            <a:endParaRPr lang="en-US" sz="2400" dirty="0">
              <a:solidFill>
                <a:srgbClr val="0095D3"/>
              </a:solidFill>
            </a:endParaRPr>
          </a:p>
        </p:txBody>
      </p:sp>
      <p:sp>
        <p:nvSpPr>
          <p:cNvPr id="4" name="Rectangle 10"/>
          <p:cNvSpPr>
            <a:spLocks noGrp="1" noChangeArrowheads="1"/>
          </p:cNvSpPr>
          <p:nvPr>
            <p:ph type="ftr" sz="quarter" idx="12"/>
          </p:nvPr>
        </p:nvSpPr>
        <p:spPr>
          <a:ln/>
        </p:spPr>
        <p:txBody>
          <a:bodyPr/>
          <a:lstStyle>
            <a:lvl1pPr>
              <a:defRPr/>
            </a:lvl1pPr>
          </a:lstStyle>
          <a:p>
            <a:pPr>
              <a:defRPr/>
            </a:pPr>
            <a:r>
              <a:rPr lang="en-US" dirty="0">
                <a:solidFill>
                  <a:srgbClr val="333333"/>
                </a:solidFill>
              </a:rPr>
              <a:t>Company Confidential</a:t>
            </a:r>
          </a:p>
        </p:txBody>
      </p:sp>
    </p:spTree>
    <p:extLst>
      <p:ext uri="{BB962C8B-B14F-4D97-AF65-F5344CB8AC3E}">
        <p14:creationId xmlns:p14="http://schemas.microsoft.com/office/powerpoint/2010/main" val="1678445035"/>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2011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rPr>
              <a:t>Confidential</a:t>
            </a:r>
            <a:endParaRPr lang="en-US" dirty="0">
              <a:latin typeface="Calibri" pitchFamily="34" charset="0"/>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a:solidFill>
                  <a:srgbClr val="C0C0C0">
                    <a:lumMod val="75000"/>
                  </a:srgbClr>
                </a:solidFill>
                <a:latin typeface="Calibri" pitchFamily="34" charset="0"/>
                <a:ea typeface="ＭＳ Ｐゴシック" pitchFamily="34" charset="-128"/>
              </a:rPr>
              <a:t>© 2010 VMware Inc. All rights reserved</a:t>
            </a:r>
          </a:p>
        </p:txBody>
      </p:sp>
      <p:sp>
        <p:nvSpPr>
          <p:cNvPr id="7" name="Rectangle 4"/>
          <p:cNvSpPr txBox="1">
            <a:spLocks noChangeArrowheads="1"/>
          </p:cNvSpPr>
          <p:nvPr userDrawn="1"/>
        </p:nvSpPr>
        <p:spPr bwMode="white">
          <a:xfrm>
            <a:off x="224583" y="6393782"/>
            <a:ext cx="5084395"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3048011190"/>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18288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strips dir="rd"/>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a:solidFill>
                  <a:srgbClr val="C0C0C0">
                    <a:lumMod val="75000"/>
                  </a:srgbClr>
                </a:solidFill>
                <a:latin typeface="Calibri" pitchFamily="34" charset="0"/>
              </a:rPr>
              <a:t>© 2010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rPr>
              <a:t>Confidential</a:t>
            </a:r>
            <a:endParaRPr lang="en-US" dirty="0">
              <a:latin typeface="Calibri" pitchFamily="34" charset="0"/>
            </a:endParaRPr>
          </a:p>
        </p:txBody>
      </p:sp>
    </p:spTree>
    <p:extLst>
      <p:ext uri="{BB962C8B-B14F-4D97-AF65-F5344CB8AC3E}">
        <p14:creationId xmlns:p14="http://schemas.microsoft.com/office/powerpoint/2010/main" val="3048011190"/>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r>
              <a:rPr lang="en-US" smtClean="0">
                <a:solidFill>
                  <a:srgbClr val="333333"/>
                </a:solidFill>
              </a:rPr>
              <a:t>Company Confidential</a:t>
            </a: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47928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16767999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664821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Tree>
    <p:extLst>
      <p:ext uri="{BB962C8B-B14F-4D97-AF65-F5344CB8AC3E}">
        <p14:creationId xmlns:p14="http://schemas.microsoft.com/office/powerpoint/2010/main" val="10716295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7339719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6629400" y="6567488"/>
            <a:ext cx="1981200" cy="214312"/>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endParaRPr lang="en-US" sz="2400" dirty="0">
              <a:solidFill>
                <a:srgbClr val="0095D3"/>
              </a:solidFill>
            </a:endParaRPr>
          </a:p>
        </p:txBody>
      </p:sp>
      <p:sp>
        <p:nvSpPr>
          <p:cNvPr id="3" name="Rectangle 6"/>
          <p:cNvSpPr>
            <a:spLocks noGrp="1" noChangeArrowheads="1"/>
          </p:cNvSpPr>
          <p:nvPr>
            <p:ph type="sldNum" sz="quarter" idx="11"/>
          </p:nvPr>
        </p:nvSpPr>
        <p:spPr>
          <a:xfrm>
            <a:off x="8831263" y="6534150"/>
            <a:ext cx="169862" cy="260350"/>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fld id="{17C09F13-F442-4D81-8D38-E72DB95D9AA0}" type="slidenum">
              <a:rPr lang="en-US" sz="2400" smtClean="0">
                <a:solidFill>
                  <a:srgbClr val="0095D3"/>
                </a:solidFill>
              </a:rPr>
              <a:pPr algn="ctr" defTabSz="914400" fontAlgn="base">
                <a:spcBef>
                  <a:spcPct val="0"/>
                </a:spcBef>
                <a:spcAft>
                  <a:spcPct val="40000"/>
                </a:spcAft>
                <a:defRPr/>
              </a:pPr>
              <a:t>‹#›</a:t>
            </a:fld>
            <a:endParaRPr lang="en-US" sz="2400" dirty="0">
              <a:solidFill>
                <a:srgbClr val="0095D3"/>
              </a:solidFill>
            </a:endParaRPr>
          </a:p>
        </p:txBody>
      </p:sp>
      <p:sp>
        <p:nvSpPr>
          <p:cNvPr id="4" name="Rectangle 10"/>
          <p:cNvSpPr>
            <a:spLocks noGrp="1" noChangeArrowheads="1"/>
          </p:cNvSpPr>
          <p:nvPr>
            <p:ph type="ftr" sz="quarter" idx="12"/>
          </p:nvPr>
        </p:nvSpPr>
        <p:spPr>
          <a:ln/>
        </p:spPr>
        <p:txBody>
          <a:bodyPr/>
          <a:lstStyle>
            <a:lvl1pPr>
              <a:defRPr/>
            </a:lvl1pPr>
          </a:lstStyle>
          <a:p>
            <a:pPr>
              <a:defRPr/>
            </a:pPr>
            <a:r>
              <a:rPr lang="en-US" dirty="0">
                <a:solidFill>
                  <a:srgbClr val="333333"/>
                </a:solidFill>
              </a:rPr>
              <a:t>Company Confidential</a:t>
            </a:r>
          </a:p>
        </p:txBody>
      </p:sp>
    </p:spTree>
    <p:extLst>
      <p:ext uri="{BB962C8B-B14F-4D97-AF65-F5344CB8AC3E}">
        <p14:creationId xmlns:p14="http://schemas.microsoft.com/office/powerpoint/2010/main" val="3182874598"/>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ln>
            <a:noFill/>
          </a:ln>
        </p:spPr>
        <p:txBody>
          <a:bodyPr/>
          <a:lstStyle>
            <a:lvl1pPr>
              <a:buClr>
                <a:srgbClr val="990000"/>
              </a:buClr>
              <a:buFont typeface="Wingdings" charset="2"/>
              <a:buChar char="§"/>
              <a:defRPr/>
            </a:lvl1pPr>
            <a:lvl2pPr>
              <a:buClr>
                <a:srgbClr val="990000"/>
              </a:buClr>
              <a:buFont typeface="Arial" pitchFamily="34" charset="0"/>
              <a:buChar char="•"/>
              <a:defRPr>
                <a:solidFill>
                  <a:sysClr val="windowText" lastClr="000000"/>
                </a:solidFill>
              </a:defRPr>
            </a:lvl2pPr>
            <a:lvl3pPr>
              <a:buClr>
                <a:srgbClr val="990000"/>
              </a:buClr>
              <a:buFont typeface="Arial" pitchFamily="34" charset="0"/>
              <a:buChar char="•"/>
              <a:defRPr>
                <a:solidFill>
                  <a:sysClr val="windowText" lastClr="000000"/>
                </a:solidFill>
              </a:defRPr>
            </a:lvl3pPr>
            <a:lvl4pPr>
              <a:buClr>
                <a:srgbClr val="990000"/>
              </a:buClr>
              <a:buFont typeface="Arial" pitchFamily="34" charset="0"/>
              <a:buChar char="•"/>
              <a:defRPr>
                <a:solidFill>
                  <a:sysClr val="windowText" lastClr="000000"/>
                </a:solidFill>
              </a:defRPr>
            </a:lvl4pPr>
            <a:lvl5pPr>
              <a:buClr>
                <a:srgbClr val="990000"/>
              </a:buClr>
              <a:buFont typeface="Arial" pitchFamily="34" charset="0"/>
              <a:buChar char="•"/>
              <a:defRPr>
                <a:solidFill>
                  <a:sysClr val="windowText" lastClr="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r>
              <a:rPr lang="en-US" smtClean="0">
                <a:solidFill>
                  <a:srgbClr val="333333"/>
                </a:solidFill>
              </a:rPr>
              <a:t>Company Confidential</a:t>
            </a: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47928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a:solidFill>
                  <a:srgbClr val="C0C0C0">
                    <a:lumMod val="75000"/>
                  </a:srgbClr>
                </a:solidFill>
                <a:latin typeface="Calibri" pitchFamily="34" charset="0"/>
              </a:rPr>
              <a:t>© 2010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rPr>
              <a:t>Confidential</a:t>
            </a:r>
            <a:endParaRPr lang="en-US" dirty="0">
              <a:latin typeface="Calibri" pitchFamily="34" charset="0"/>
            </a:endParaRPr>
          </a:p>
        </p:txBody>
      </p:sp>
    </p:spTree>
    <p:extLst>
      <p:ext uri="{BB962C8B-B14F-4D97-AF65-F5344CB8AC3E}">
        <p14:creationId xmlns:p14="http://schemas.microsoft.com/office/powerpoint/2010/main" val="3048011190"/>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r>
              <a:rPr lang="en-US" smtClean="0">
                <a:solidFill>
                  <a:srgbClr val="333333"/>
                </a:solidFill>
              </a:rPr>
              <a:t>Company Confidential</a:t>
            </a: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47928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16767999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664821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Tree>
    <p:extLst>
      <p:ext uri="{BB962C8B-B14F-4D97-AF65-F5344CB8AC3E}">
        <p14:creationId xmlns:p14="http://schemas.microsoft.com/office/powerpoint/2010/main" val="10716295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7339719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6629400" y="6567488"/>
            <a:ext cx="1981200" cy="214312"/>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endParaRPr lang="en-US" sz="2400" dirty="0">
              <a:solidFill>
                <a:srgbClr val="0095D3"/>
              </a:solidFill>
            </a:endParaRPr>
          </a:p>
        </p:txBody>
      </p:sp>
      <p:sp>
        <p:nvSpPr>
          <p:cNvPr id="3" name="Rectangle 6"/>
          <p:cNvSpPr>
            <a:spLocks noGrp="1" noChangeArrowheads="1"/>
          </p:cNvSpPr>
          <p:nvPr>
            <p:ph type="sldNum" sz="quarter" idx="11"/>
          </p:nvPr>
        </p:nvSpPr>
        <p:spPr>
          <a:xfrm>
            <a:off x="8831263" y="6534150"/>
            <a:ext cx="169862" cy="260350"/>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fld id="{17C09F13-F442-4D81-8D38-E72DB95D9AA0}" type="slidenum">
              <a:rPr lang="en-US" sz="2400" smtClean="0">
                <a:solidFill>
                  <a:srgbClr val="0095D3"/>
                </a:solidFill>
              </a:rPr>
              <a:pPr algn="ctr" defTabSz="914400" fontAlgn="base">
                <a:spcBef>
                  <a:spcPct val="0"/>
                </a:spcBef>
                <a:spcAft>
                  <a:spcPct val="40000"/>
                </a:spcAft>
                <a:defRPr/>
              </a:pPr>
              <a:t>‹#›</a:t>
            </a:fld>
            <a:endParaRPr lang="en-US" sz="2400" dirty="0">
              <a:solidFill>
                <a:srgbClr val="0095D3"/>
              </a:solidFill>
            </a:endParaRPr>
          </a:p>
        </p:txBody>
      </p:sp>
      <p:sp>
        <p:nvSpPr>
          <p:cNvPr id="4" name="Rectangle 10"/>
          <p:cNvSpPr>
            <a:spLocks noGrp="1" noChangeArrowheads="1"/>
          </p:cNvSpPr>
          <p:nvPr>
            <p:ph type="ftr" sz="quarter" idx="12"/>
          </p:nvPr>
        </p:nvSpPr>
        <p:spPr>
          <a:ln/>
        </p:spPr>
        <p:txBody>
          <a:bodyPr/>
          <a:lstStyle>
            <a:lvl1pPr>
              <a:defRPr/>
            </a:lvl1pPr>
          </a:lstStyle>
          <a:p>
            <a:pPr>
              <a:defRPr/>
            </a:pPr>
            <a:r>
              <a:rPr lang="en-US" dirty="0">
                <a:solidFill>
                  <a:srgbClr val="333333"/>
                </a:solidFill>
              </a:rPr>
              <a:t>Company Confidential</a:t>
            </a:r>
          </a:p>
        </p:txBody>
      </p:sp>
    </p:spTree>
    <p:extLst>
      <p:ext uri="{BB962C8B-B14F-4D97-AF65-F5344CB8AC3E}">
        <p14:creationId xmlns:p14="http://schemas.microsoft.com/office/powerpoint/2010/main" val="318287459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ln>
            <a:noFill/>
          </a:ln>
        </p:spPr>
        <p:txBody>
          <a:bodyPr/>
          <a:lstStyle>
            <a:lvl1pPr>
              <a:buClr>
                <a:srgbClr val="990000"/>
              </a:buClr>
              <a:buFont typeface="Wingdings" charset="2"/>
              <a:buChar char="§"/>
              <a:defRPr/>
            </a:lvl1pPr>
            <a:lvl2pPr>
              <a:buClr>
                <a:srgbClr val="990000"/>
              </a:buClr>
              <a:buFont typeface="Arial" pitchFamily="34" charset="0"/>
              <a:buChar char="•"/>
              <a:defRPr>
                <a:solidFill>
                  <a:sysClr val="windowText" lastClr="000000"/>
                </a:solidFill>
              </a:defRPr>
            </a:lvl2pPr>
            <a:lvl3pPr>
              <a:buClr>
                <a:srgbClr val="990000"/>
              </a:buClr>
              <a:buFont typeface="Arial" pitchFamily="34" charset="0"/>
              <a:buChar char="•"/>
              <a:defRPr>
                <a:solidFill>
                  <a:sysClr val="windowText" lastClr="000000"/>
                </a:solidFill>
              </a:defRPr>
            </a:lvl3pPr>
            <a:lvl4pPr>
              <a:buClr>
                <a:srgbClr val="990000"/>
              </a:buClr>
              <a:buFont typeface="Arial" pitchFamily="34" charset="0"/>
              <a:buChar char="•"/>
              <a:defRPr>
                <a:solidFill>
                  <a:sysClr val="windowText" lastClr="000000"/>
                </a:solidFill>
              </a:defRPr>
            </a:lvl4pPr>
            <a:lvl5pPr>
              <a:buClr>
                <a:srgbClr val="990000"/>
              </a:buClr>
              <a:buFont typeface="Arial" pitchFamily="34" charset="0"/>
              <a:buChar char="•"/>
              <a:defRPr>
                <a:solidFill>
                  <a:sysClr val="windowText" lastClr="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381000" y="330200"/>
            <a:ext cx="8382000" cy="533400"/>
          </a:xfrm>
        </p:spPr>
        <p:txBody>
          <a:bodyPr/>
          <a:lstStyle>
            <a:lvl1pPr>
              <a:defRPr sz="3000">
                <a:solidFill>
                  <a:schemeClr val="tx1"/>
                </a:solidFill>
              </a:defRPr>
            </a:lvl1pPr>
          </a:lstStyle>
          <a:p>
            <a:r>
              <a:rPr lang="en-US" smtClean="0"/>
              <a:t>Click to edit Master title style</a:t>
            </a:r>
            <a:endParaRPr lang="en-US"/>
          </a:p>
        </p:txBody>
      </p:sp>
      <p:sp>
        <p:nvSpPr>
          <p:cNvPr id="71683" name="Rectangle 3"/>
          <p:cNvSpPr>
            <a:spLocks noGrp="1" noChangeArrowheads="1"/>
          </p:cNvSpPr>
          <p:nvPr>
            <p:ph type="subTitle" idx="1"/>
          </p:nvPr>
        </p:nvSpPr>
        <p:spPr>
          <a:xfrm>
            <a:off x="381000" y="1095375"/>
            <a:ext cx="8382000" cy="1295400"/>
          </a:xfrm>
        </p:spPr>
        <p:txBody>
          <a:bodyPr/>
          <a:lstStyle>
            <a:lvl1pPr>
              <a:defRPr sz="1800" b="0" i="1"/>
            </a:lvl1pPr>
          </a:lstStyle>
          <a:p>
            <a:r>
              <a:rPr lang="en-US" smtClean="0"/>
              <a:t>Click to edit Master subtitle style</a:t>
            </a:r>
            <a:endParaRPr lang="en-US"/>
          </a:p>
        </p:txBody>
      </p:sp>
    </p:spTree>
    <p:extLst>
      <p:ext uri="{BB962C8B-B14F-4D97-AF65-F5344CB8AC3E}">
        <p14:creationId xmlns:p14="http://schemas.microsoft.com/office/powerpoint/2010/main" val="2607139812"/>
      </p:ext>
    </p:extLst>
  </p:cSld>
  <p:clrMapOvr>
    <a:masterClrMapping/>
  </p:clrMapOvr>
  <p:transition xmlns:p14="http://schemas.microsoft.com/office/powerpoint/2010/main">
    <p:wipe dir="r"/>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fld id="{AC621E87-A87B-4D20-899D-9E99A11FF72E}"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113094690"/>
      </p:ext>
    </p:extLst>
  </p:cSld>
  <p:clrMapOvr>
    <a:masterClrMapping/>
  </p:clrMapOvr>
  <p:transition xmlns:p14="http://schemas.microsoft.com/office/powerpoint/2010/main">
    <p:strips dir="rd"/>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16767999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fld id="{C52191DE-EB66-4BDF-960E-D14D69BEFD09}"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63316651"/>
      </p:ext>
    </p:extLst>
  </p:cSld>
  <p:clrMapOvr>
    <a:masterClrMapping/>
  </p:clrMapOvr>
  <p:transition xmlns:p14="http://schemas.microsoft.com/office/powerpoint/2010/main">
    <p:strips dir="rd"/>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784225"/>
            <a:ext cx="4114800" cy="5235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784225"/>
            <a:ext cx="4114800" cy="5235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fld id="{70505873-5CB3-473F-B4E7-37CF90C454D2}"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820197799"/>
      </p:ext>
    </p:extLst>
  </p:cSld>
  <p:clrMapOvr>
    <a:masterClrMapping/>
  </p:clrMapOvr>
  <p:transition xmlns:p14="http://schemas.microsoft.com/office/powerpoint/2010/main">
    <p:strips dir="rd"/>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fld id="{FF79C788-5B56-45FD-BC7A-E1AAC3BBDEFF}"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651643284"/>
      </p:ext>
    </p:extLst>
  </p:cSld>
  <p:clrMapOvr>
    <a:masterClrMapping/>
  </p:clrMapOvr>
  <p:transition xmlns:p14="http://schemas.microsoft.com/office/powerpoint/2010/main">
    <p:strips dir="rd"/>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fld id="{EB42067D-F792-43D7-A08F-F1D24F5051C7}"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193582425"/>
      </p:ext>
    </p:extLst>
  </p:cSld>
  <p:clrMapOvr>
    <a:masterClrMapping/>
  </p:clrMapOvr>
  <p:transition xmlns:p14="http://schemas.microsoft.com/office/powerpoint/2010/main">
    <p:strips dir="rd"/>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fld id="{EE4E746A-E66D-40D5-9D3E-739808CC3213}"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579548601"/>
      </p:ext>
    </p:extLst>
  </p:cSld>
  <p:clrMapOvr>
    <a:masterClrMapping/>
  </p:clrMapOvr>
  <p:transition xmlns:p14="http://schemas.microsoft.com/office/powerpoint/2010/main">
    <p:strips dir="rd"/>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fld id="{1D556FF0-8986-48B3-81CF-079F68DFC0D8}"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982620427"/>
      </p:ext>
    </p:extLst>
  </p:cSld>
  <p:clrMapOvr>
    <a:masterClrMapping/>
  </p:clrMapOvr>
  <p:transition xmlns:p14="http://schemas.microsoft.com/office/powerpoint/2010/main">
    <p:strips dir="rd"/>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fld id="{2492083E-8122-4D7E-A75E-C4C5FC6E2FD3}"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287427405"/>
      </p:ext>
    </p:extLst>
  </p:cSld>
  <p:clrMapOvr>
    <a:masterClrMapping/>
  </p:clrMapOvr>
  <p:transition xmlns:p14="http://schemas.microsoft.com/office/powerpoint/2010/main">
    <p:strips dir="rd"/>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fld id="{45A3CB41-BE8C-4EC4-9A59-13AE353C9917}"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269667432"/>
      </p:ext>
    </p:extLst>
  </p:cSld>
  <p:clrMapOvr>
    <a:masterClrMapping/>
  </p:clrMapOvr>
  <p:transition xmlns:p14="http://schemas.microsoft.com/office/powerpoint/2010/main">
    <p:strips dir="rd"/>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171450"/>
            <a:ext cx="2095500" cy="58483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171450"/>
            <a:ext cx="6134100" cy="58483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fld id="{B523AE62-8164-4B47-B231-BD68CDB2E5AD}"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672359225"/>
      </p:ext>
    </p:extLst>
  </p:cSld>
  <p:clrMapOvr>
    <a:masterClrMapping/>
  </p:clrMapOvr>
  <p:transition xmlns:p14="http://schemas.microsoft.com/office/powerpoint/2010/main">
    <p:strips dir="rd"/>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
            <a:ext cx="8382000" cy="333375"/>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381000" y="784225"/>
            <a:ext cx="8382000" cy="5235575"/>
          </a:xfrm>
        </p:spPr>
        <p:txBody>
          <a:bodyPr/>
          <a:lstStyle/>
          <a:p>
            <a:pPr lvl="0"/>
            <a:r>
              <a:rPr lang="en-US" noProof="0" smtClean="0"/>
              <a:t>Click icon to add chart</a:t>
            </a:r>
          </a:p>
        </p:txBody>
      </p:sp>
      <p:sp>
        <p:nvSpPr>
          <p:cNvPr id="4" name="Rectangle 4"/>
          <p:cNvSpPr>
            <a:spLocks noGrp="1" noChangeArrowheads="1"/>
          </p:cNvSpPr>
          <p:nvPr>
            <p:ph type="sldNum" sz="quarter" idx="10"/>
          </p:nvPr>
        </p:nvSpPr>
        <p:spPr>
          <a:ln/>
        </p:spPr>
        <p:txBody>
          <a:bodyPr/>
          <a:lstStyle>
            <a:lvl1pPr>
              <a:defRPr/>
            </a:lvl1pPr>
          </a:lstStyle>
          <a:p>
            <a:fld id="{D9C85E97-FB9E-4F96-A359-0BC3C905333A}"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666328539"/>
      </p:ext>
    </p:extLst>
  </p:cSld>
  <p:clrMapOvr>
    <a:masterClrMapping/>
  </p:clrMapOvr>
  <p:transition xmlns:p14="http://schemas.microsoft.com/office/powerpoint/2010/main">
    <p:strips dir="rd"/>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664821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GB"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GB" smtClean="0"/>
              <a:t>Click to edit Master subtitle style</a:t>
            </a:r>
            <a:endParaRPr lang="en-US" dirty="0"/>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2010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rPr>
              <a:t>Confidential</a:t>
            </a:r>
            <a:endParaRPr lang="en-US" dirty="0">
              <a:latin typeface="Calibri" pitchFamily="34" charset="0"/>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GB"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GB" smtClean="0"/>
              <a:t>Click to edit Master text styles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lvl1pPr marL="182880">
              <a:defRPr/>
            </a:lvl1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cSld>
  <p:clrMapOvr>
    <a:masterClrMapping/>
  </p:clrMapOvr>
  <p:transition xmlns:p14="http://schemas.microsoft.com/office/powerpoint/2010/main">
    <p:strips dir="rd"/>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2011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rPr>
              <a:t>Confidential</a:t>
            </a:r>
            <a:endParaRPr lang="en-US" dirty="0">
              <a:latin typeface="Calibri" pitchFamily="34" charset="0"/>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Tree>
    <p:extLst>
      <p:ext uri="{BB962C8B-B14F-4D97-AF65-F5344CB8AC3E}">
        <p14:creationId xmlns:p14="http://schemas.microsoft.com/office/powerpoint/2010/main" val="10716295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2011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rPr>
              <a:t>Confidential</a:t>
            </a:r>
            <a:endParaRPr lang="en-US" dirty="0">
              <a:latin typeface="Calibri" pitchFamily="34" charset="0"/>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57200" y="330200"/>
            <a:ext cx="8382000"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defRPr sz="1800" b="0" i="1"/>
            </a:lvl1pPr>
          </a:lstStyle>
          <a:p>
            <a:r>
              <a:rPr lang="en-US" smtClean="0"/>
              <a:t>Click to edit Master subtitle style</a:t>
            </a:r>
            <a:endParaRPr lang="en-US" dirty="0"/>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2009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rPr>
              <a:t>Confidential</a:t>
            </a:r>
            <a:endParaRPr lang="en-US" dirty="0">
              <a:latin typeface="Calibri" pitchFamily="34" charset="0"/>
            </a:endParaRPr>
          </a:p>
        </p:txBody>
      </p:sp>
    </p:spTree>
    <p:extLst>
      <p:ext uri="{BB962C8B-B14F-4D97-AF65-F5344CB8AC3E}">
        <p14:creationId xmlns:p14="http://schemas.microsoft.com/office/powerpoint/2010/main" val="3492628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7339719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114300" indent="-114300">
              <a:buFont typeface="Arial" pitchFamily="34" charset="0"/>
              <a:buChar char=" "/>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95069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spTree>
    <p:extLst>
      <p:ext uri="{BB962C8B-B14F-4D97-AF65-F5344CB8AC3E}">
        <p14:creationId xmlns:p14="http://schemas.microsoft.com/office/powerpoint/2010/main" val="5623548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6250" y="784226"/>
            <a:ext cx="7630668"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361950" y="2210435"/>
            <a:ext cx="7592568" cy="3748405"/>
          </a:xfrm>
        </p:spPr>
        <p:txBody>
          <a:bodyPr/>
          <a:lstStyle>
            <a:lvl1pPr>
              <a:buFont typeface="Arial" pitchFamily="34" charset="0"/>
              <a:buChar char=" "/>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419128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defRPr b="0"/>
            </a:lvl1pPr>
          </a:lstStyle>
          <a:p>
            <a:pPr lvl="0"/>
            <a:r>
              <a:rPr lang="en-US" smtClean="0"/>
              <a:t>Click to edit Master text styles</a:t>
            </a:r>
          </a:p>
        </p:txBody>
      </p:sp>
    </p:spTree>
    <p:extLst>
      <p:ext uri="{BB962C8B-B14F-4D97-AF65-F5344CB8AC3E}">
        <p14:creationId xmlns:p14="http://schemas.microsoft.com/office/powerpoint/2010/main" val="10898494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114300" indent="-114300">
              <a:buFont typeface="Arial" pitchFamily="34" charset="0"/>
              <a:buChar char=" "/>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114300" indent="-114300">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spTree>
    <p:extLst>
      <p:ext uri="{BB962C8B-B14F-4D97-AF65-F5344CB8AC3E}">
        <p14:creationId xmlns:p14="http://schemas.microsoft.com/office/powerpoint/2010/main" val="40580238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GB"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GB" smtClean="0"/>
              <a:t>Click to edit Master subtitle style</a:t>
            </a:r>
            <a:endParaRPr lang="en-US" dirty="0"/>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2010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rPr>
              <a:t>Confidential</a:t>
            </a:r>
            <a:endParaRPr lang="en-US" dirty="0">
              <a:latin typeface="Calibri" pitchFamily="34" charset="0"/>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GB"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GB" smtClean="0"/>
              <a:t>Click to edit Master text styles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4" name="TextBox 4"/>
          <p:cNvSpPr txBox="1"/>
          <p:nvPr/>
        </p:nvSpPr>
        <p:spPr bwMode="gray">
          <a:xfrm>
            <a:off x="6729413" y="6696075"/>
            <a:ext cx="2343150" cy="184150"/>
          </a:xfrm>
          <a:prstGeom prst="rect">
            <a:avLst/>
          </a:prstGeom>
          <a:noFill/>
        </p:spPr>
        <p:txBody>
          <a:bodyPr>
            <a:spAutoFit/>
          </a:bodyPr>
          <a:lstStyle/>
          <a:p>
            <a:pPr algn="r" defTabSz="914400" fontAlgn="base">
              <a:spcBef>
                <a:spcPct val="0"/>
              </a:spcBef>
              <a:spcAft>
                <a:spcPct val="0"/>
              </a:spcAft>
              <a:defRPr/>
            </a:pPr>
            <a:r>
              <a:rPr lang="en-US" sz="600" dirty="0">
                <a:solidFill>
                  <a:srgbClr val="C0C0C0">
                    <a:lumMod val="75000"/>
                  </a:srgbClr>
                </a:solidFill>
                <a:latin typeface="Calibri" pitchFamily="34" charset="0"/>
              </a:rPr>
              <a:t>© 2009 VMware Inc. All rights reserved</a:t>
            </a:r>
          </a:p>
        </p:txBody>
      </p:sp>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
        <p:nvSpPr>
          <p:cNvPr id="6" name="Rectangle 4"/>
          <p:cNvSpPr txBox="1">
            <a:spLocks noChangeArrowheads="1"/>
          </p:cNvSpPr>
          <p:nvPr userDrawn="1"/>
        </p:nvSpPr>
        <p:spPr bwMode="white">
          <a:xfrm>
            <a:off x="223838" y="6343915"/>
            <a:ext cx="5508222"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lvl1pPr marL="182880">
              <a:defRPr/>
            </a:lvl1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cSld>
  <p:clrMapOvr>
    <a:masterClrMapping/>
  </p:clrMapOvr>
  <p:transition xmlns:p14="http://schemas.microsoft.com/office/powerpoint/2010/main">
    <p:strips dir="rd"/>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57200" y="330200"/>
            <a:ext cx="8382000"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defRPr sz="1800" b="0" i="1"/>
            </a:lvl1pPr>
          </a:lstStyle>
          <a:p>
            <a:r>
              <a:rPr lang="en-US" dirty="0"/>
              <a:t>Click to edit Master subtitle style</a:t>
            </a:r>
          </a:p>
        </p:txBody>
      </p:sp>
      <p:sp>
        <p:nvSpPr>
          <p:cNvPr id="4" name="Rectangle 4"/>
          <p:cNvSpPr>
            <a:spLocks noGrp="1" noChangeArrowheads="1"/>
          </p:cNvSpPr>
          <p:nvPr>
            <p:ph type="dt" sz="quarter" idx="10"/>
          </p:nvPr>
        </p:nvSpPr>
        <p:spPr bwMode="white">
          <a:xfrm>
            <a:off x="381000" y="638175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a:defRPr/>
            </a:pPr>
            <a:r>
              <a:rPr dirty="0" smtClean="0"/>
              <a:t>Confidential</a:t>
            </a:r>
            <a:endParaRPr dirty="0"/>
          </a:p>
        </p:txBody>
      </p:sp>
      <p:sp>
        <p:nvSpPr>
          <p:cNvPr id="5" name="TextBox 4"/>
          <p:cNvSpPr txBox="1"/>
          <p:nvPr userDrawn="1"/>
        </p:nvSpPr>
        <p:spPr bwMode="gray">
          <a:xfrm>
            <a:off x="6524625"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a:solidFill>
                  <a:srgbClr val="C0C0C0">
                    <a:lumMod val="75000"/>
                  </a:srgbClr>
                </a:solidFill>
                <a:latin typeface="Calibri" pitchFamily="34" charset="0"/>
              </a:rPr>
              <a:t>© 2009 VMware Inc. All rights reserved</a:t>
            </a:r>
          </a:p>
        </p:txBody>
      </p:sp>
    </p:spTree>
    <p:extLst>
      <p:ext uri="{BB962C8B-B14F-4D97-AF65-F5344CB8AC3E}">
        <p14:creationId xmlns:p14="http://schemas.microsoft.com/office/powerpoint/2010/main" val="1821924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a:defRPr/>
            </a:pPr>
            <a:fld id="{A0A03F51-2955-4EA9-BE4E-42B6F90C747F}" type="slidenum">
              <a:rPr lang="en-US"/>
              <a:pPr>
                <a:defRPr/>
              </a:pPr>
              <a:t>‹#›</a:t>
            </a:fld>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5" name="Date Placeholder 4"/>
          <p:cNvSpPr>
            <a:spLocks noGrp="1"/>
          </p:cNvSpPr>
          <p:nvPr>
            <p:ph type="dt" sz="half" idx="12"/>
          </p:nvPr>
        </p:nvSpPr>
        <p:spPr/>
        <p:txBody>
          <a:bodyPr/>
          <a:lstStyle/>
          <a:p>
            <a:pPr>
              <a:defRPr/>
            </a:pPr>
            <a:r>
              <a:rPr lang="en-US" dirty="0" smtClean="0"/>
              <a:t>VMware Confidential – DO NOT USE EXTERNALLY</a:t>
            </a:r>
            <a:endParaRPr lang="en-US" dirty="0"/>
          </a:p>
        </p:txBody>
      </p:sp>
      <p:sp>
        <p:nvSpPr>
          <p:cNvPr id="7" name="Text Placeholder 6"/>
          <p:cNvSpPr>
            <a:spLocks noGrp="1"/>
          </p:cNvSpPr>
          <p:nvPr>
            <p:ph type="body" sz="quarter" idx="13"/>
          </p:nvPr>
        </p:nvSpPr>
        <p:spPr>
          <a:xfrm>
            <a:off x="352425" y="786384"/>
            <a:ext cx="8385048" cy="5010912"/>
          </a:xfrm>
        </p:spPr>
        <p:txBody>
          <a:bodyPr/>
          <a:lstStyle>
            <a:lvl1pPr marL="114300" indent="-114300">
              <a:buFont typeface="Arial" pitchFamily="34" charset="0"/>
              <a:buChar char=" "/>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4887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
        <p:nvSpPr>
          <p:cNvPr id="5"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r>
              <a:rPr lang="en-US" dirty="0" smtClean="0"/>
              <a:t>VMware Confidential – DO NOT USE EXTERNALLY</a:t>
            </a:r>
            <a:endParaRPr lang="en-US" dirty="0"/>
          </a:p>
        </p:txBody>
      </p:sp>
    </p:spTree>
    <p:extLst>
      <p:ext uri="{BB962C8B-B14F-4D97-AF65-F5344CB8AC3E}">
        <p14:creationId xmlns:p14="http://schemas.microsoft.com/office/powerpoint/2010/main" val="10441838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6250" y="784226"/>
            <a:ext cx="7630668" cy="1079626"/>
          </a:xfrm>
        </p:spPr>
        <p:txBody>
          <a:bodyPr anchor="b"/>
          <a:lstStyle>
            <a:lvl1pPr algn="l">
              <a:defRPr sz="3000">
                <a:solidFill>
                  <a:srgbClr val="003D79"/>
                </a:solidFill>
              </a:defRPr>
            </a:lvl1pPr>
          </a:lstStyle>
          <a:p>
            <a:r>
              <a:rPr lang="en-US" dirty="0" smtClean="0"/>
              <a:t>Agenda</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361950" y="2210435"/>
            <a:ext cx="7592568" cy="3748405"/>
          </a:xfrm>
        </p:spPr>
        <p:txBody>
          <a:bodyPr/>
          <a:lstStyle>
            <a:lvl1pPr>
              <a:buFont typeface="Arial" pitchFamily="34" charset="0"/>
              <a:buChar char=" "/>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r>
              <a:rPr lang="en-US" dirty="0" smtClean="0"/>
              <a:t>VMware Confidential – DO NOT USE EXTERNALLY</a:t>
            </a:r>
            <a:endParaRPr lang="en-US" dirty="0"/>
          </a:p>
        </p:txBody>
      </p:sp>
    </p:spTree>
    <p:extLst>
      <p:ext uri="{BB962C8B-B14F-4D97-AF65-F5344CB8AC3E}">
        <p14:creationId xmlns:p14="http://schemas.microsoft.com/office/powerpoint/2010/main" val="19809527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defRPr b="0"/>
            </a:lvl1pPr>
          </a:lstStyle>
          <a:p>
            <a:pPr lvl="0"/>
            <a:r>
              <a:rPr lang="en-US" dirty="0" smtClean="0"/>
              <a:t>Click to edit Master text style</a:t>
            </a:r>
          </a:p>
        </p:txBody>
      </p:sp>
      <p:sp>
        <p:nvSpPr>
          <p:cNvPr id="9"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r>
              <a:rPr lang="en-US" dirty="0" smtClean="0"/>
              <a:t>Confidential</a:t>
            </a:r>
            <a:endParaRPr lang="en-US" dirty="0"/>
          </a:p>
        </p:txBody>
      </p:sp>
    </p:spTree>
    <p:extLst>
      <p:ext uri="{BB962C8B-B14F-4D97-AF65-F5344CB8AC3E}">
        <p14:creationId xmlns:p14="http://schemas.microsoft.com/office/powerpoint/2010/main" val="378871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114300" indent="-114300">
              <a:buFont typeface="Arial" pitchFamily="34" charset="0"/>
              <a:buChar char=" "/>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114300" indent="-114300">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sldNum" sz="quarter" idx="10"/>
          </p:nvPr>
        </p:nvSpPr>
        <p:spPr>
          <a:ln/>
        </p:spPr>
        <p:txBody>
          <a:bodyPr/>
          <a:lstStyle>
            <a:lvl1pPr>
              <a:defRPr/>
            </a:lvl1pPr>
          </a:lstStyle>
          <a:p>
            <a:pPr>
              <a:defRPr/>
            </a:pPr>
            <a:fld id="{FA32BE1A-557D-49D8-B03D-A3D9D357301E}" type="slidenum">
              <a:rPr lang="en-US"/>
              <a:pPr>
                <a:defRPr/>
              </a:pPr>
              <a:t>‹#›</a:t>
            </a:fld>
            <a:endParaRPr lang="en-US"/>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
        <p:nvSpPr>
          <p:cNvPr id="7" name="Date Placeholder 8"/>
          <p:cNvSpPr>
            <a:spLocks noGrp="1"/>
          </p:cNvSpPr>
          <p:nvPr>
            <p:ph type="dt" sz="half" idx="1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r>
              <a:rPr lang="en-US" dirty="0" smtClean="0"/>
              <a:t>Confidential</a:t>
            </a:r>
            <a:endParaRPr lang="en-US" dirty="0"/>
          </a:p>
        </p:txBody>
      </p:sp>
    </p:spTree>
    <p:extLst>
      <p:ext uri="{BB962C8B-B14F-4D97-AF65-F5344CB8AC3E}">
        <p14:creationId xmlns:p14="http://schemas.microsoft.com/office/powerpoint/2010/main" val="8553265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AP_Footnote_2007_1"/>
          <p:cNvSpPr>
            <a:spLocks noGrp="1" noChangeArrowheads="1"/>
          </p:cNvSpPr>
          <p:nvPr>
            <p:ph type="sldNum" sz="quarter" idx="10"/>
          </p:nvPr>
        </p:nvSpPr>
        <p:spPr>
          <a:ln/>
        </p:spPr>
        <p:txBody>
          <a:bodyPr/>
          <a:lstStyle>
            <a:lvl1pPr>
              <a:defRPr/>
            </a:lvl1pPr>
          </a:lstStyle>
          <a:p>
            <a:pPr>
              <a:defRPr/>
            </a:pPr>
            <a:r>
              <a:rPr lang="en-US"/>
              <a:t>© SAP 2007 / Page </a:t>
            </a:r>
            <a:fld id="{8566E16C-854E-4AE8-ABF3-34D4C1DE765D}" type="slidenum">
              <a:rPr lang="en-US"/>
              <a:pPr>
                <a:defRPr/>
              </a:pPr>
              <a:t>‹#›</a:t>
            </a:fld>
            <a:endParaRPr lang="en-US"/>
          </a:p>
        </p:txBody>
      </p:sp>
    </p:spTree>
    <p:extLst>
      <p:ext uri="{BB962C8B-B14F-4D97-AF65-F5344CB8AC3E}">
        <p14:creationId xmlns:p14="http://schemas.microsoft.com/office/powerpoint/2010/main" val="1084528871"/>
      </p:ext>
    </p:extLst>
  </p:cSld>
  <p:clrMapOvr>
    <a:masterClrMapping/>
  </p:clrMapOvr>
  <p:transition xmlns:p14="http://schemas.microsoft.com/office/powerpoint/2010/main">
    <p:zoom/>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2011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rPr>
              <a:t>Confidential</a:t>
            </a:r>
            <a:endParaRPr lang="en-US" dirty="0">
              <a:latin typeface="Calibri" pitchFamily="34" charset="0"/>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atin typeface="Calibri" pitchFamily="34" charset="0"/>
              </a:defRPr>
            </a:lvl1pPr>
          </a:lstStyle>
          <a:p>
            <a:r>
              <a:rPr lang="en-US" dirty="0"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31386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
    <p:bg>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4"/>
          </p:nvPr>
        </p:nvSpPr>
        <p:spPr/>
        <p:txBody>
          <a:bodyPr/>
          <a:lstStyle>
            <a:lvl1pPr>
              <a:defRPr dirty="0">
                <a:solidFill>
                  <a:srgbClr val="333333"/>
                </a:solidFill>
              </a:defRPr>
            </a:lvl1pPr>
          </a:lstStyle>
          <a:p>
            <a:pPr>
              <a:defRPr/>
            </a:pPr>
            <a:r>
              <a:rPr lang="en-US" smtClean="0"/>
              <a:t>Company Confidential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929979"/>
      </p:ext>
    </p:extLst>
  </p:cSld>
  <p:clrMapOvr>
    <a:masterClrMapping/>
  </p:clrMapOvr>
  <p:transition xmlns:p14="http://schemas.microsoft.com/office/powerpoint/2010/main">
    <p:strips dir="rd"/>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2011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rPr>
              <a:t>Confidential</a:t>
            </a:r>
            <a:endParaRPr lang="en-US" dirty="0">
              <a:latin typeface="Calibri" pitchFamily="34" charset="0"/>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Rectangle 9"/>
          <p:cNvSpPr>
            <a:spLocks noGrp="1" noChangeArrowheads="1"/>
          </p:cNvSpPr>
          <p:nvPr>
            <p:ph type="ftr" sz="quarter" idx="10"/>
          </p:nvPr>
        </p:nvSpPr>
        <p:spPr>
          <a:ln/>
        </p:spPr>
        <p:txBody>
          <a:bodyPr/>
          <a:lstStyle>
            <a:lvl1pPr>
              <a:defRPr/>
            </a:lvl1pPr>
          </a:lstStyle>
          <a:p>
            <a:pPr>
              <a:defRPr/>
            </a:pPr>
            <a:r>
              <a:rPr lang="en-US" dirty="0">
                <a:solidFill>
                  <a:srgbClr val="333333"/>
                </a:solidFill>
              </a:rPr>
              <a:t>Company Confidential</a:t>
            </a:r>
          </a:p>
        </p:txBody>
      </p:sp>
    </p:spTree>
  </p:cSld>
  <p:clrMapOvr>
    <a:masterClrMapping/>
  </p:clrMapOvr>
  <p:transition xmlns:p14="http://schemas.microsoft.com/office/powerpoint/2010/mai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929979"/>
      </p:ext>
    </p:extLst>
  </p:cSld>
  <p:clrMapOvr>
    <a:masterClrMapping/>
  </p:clrMapOvr>
  <p:transition xmlns:p14="http://schemas.microsoft.com/office/powerpoint/2010/main">
    <p:strips dir="rd"/>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2011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rPr>
              <a:t>Confidential</a:t>
            </a:r>
            <a:endParaRPr lang="en-US" dirty="0">
              <a:latin typeface="Calibri" pitchFamily="34" charset="0"/>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18288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strips dir="rd"/>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screen"/>
          <a:srcRect/>
          <a:stretch>
            <a:fillRect/>
          </a:stretch>
        </p:blipFill>
        <p:spPr bwMode="auto">
          <a:xfrm>
            <a:off x="139700" y="312738"/>
            <a:ext cx="8858250" cy="419100"/>
          </a:xfrm>
          <a:prstGeom prst="rect">
            <a:avLst/>
          </a:prstGeom>
          <a:noFill/>
          <a:ln w="9525">
            <a:noFill/>
            <a:miter lim="800000"/>
            <a:headEnd/>
            <a:tailEnd/>
          </a:ln>
        </p:spPr>
      </p:pic>
      <p:sp>
        <p:nvSpPr>
          <p:cNvPr id="2" name="Title 1"/>
          <p:cNvSpPr>
            <a:spLocks noGrp="1"/>
          </p:cNvSpPr>
          <p:nvPr>
            <p:ph type="title"/>
          </p:nvPr>
        </p:nvSpPr>
        <p:spPr>
          <a:xfrm>
            <a:off x="749808" y="784226"/>
            <a:ext cx="7722870" cy="1079626"/>
          </a:xfrm>
        </p:spPr>
        <p:txBody>
          <a:bodyPr anchor="b"/>
          <a:lstStyle>
            <a:lvl1pPr algn="l">
              <a:defRPr sz="3000">
                <a:solidFill>
                  <a:srgbClr val="003D79"/>
                </a:solidFill>
              </a:defRPr>
            </a:lvl1pPr>
          </a:lstStyle>
          <a:p>
            <a:r>
              <a:rPr lang="en-US" dirty="0" smtClean="0"/>
              <a:t>Click to edit Master title style</a:t>
            </a:r>
            <a:endParaRPr lang="en-US" dirty="0"/>
          </a:p>
        </p:txBody>
      </p:sp>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9"/>
          <p:cNvSpPr>
            <a:spLocks noGrp="1" noChangeArrowheads="1"/>
          </p:cNvSpPr>
          <p:nvPr>
            <p:ph type="ftr" sz="quarter" idx="13"/>
          </p:nvPr>
        </p:nvSpPr>
        <p:spPr/>
        <p:txBody>
          <a:bodyPr/>
          <a:lstStyle>
            <a:lvl1pPr>
              <a:defRPr smtClean="0"/>
            </a:lvl1pPr>
          </a:lstStyle>
          <a:p>
            <a:pPr>
              <a:defRPr/>
            </a:pPr>
            <a:r>
              <a:rPr lang="en-US" dirty="0">
                <a:solidFill>
                  <a:srgbClr val="333333"/>
                </a:solidFill>
              </a:rPr>
              <a:t>Company Confidential</a:t>
            </a:r>
          </a:p>
        </p:txBody>
      </p:sp>
    </p:spTree>
  </p:cSld>
  <p:clrMapOvr>
    <a:masterClrMapping/>
  </p:clrMapOvr>
  <p:transition xmlns:p14="http://schemas.microsoft.com/office/powerpoint/2010/mai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929979"/>
      </p:ext>
    </p:extLst>
  </p:cSld>
  <p:clrMapOvr>
    <a:masterClrMapping/>
  </p:clrMapOvr>
  <p:transition xmlns:p14="http://schemas.microsoft.com/office/powerpoint/2010/main">
    <p:strips dir="rd"/>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a:solidFill>
                  <a:srgbClr val="C0C0C0">
                    <a:lumMod val="75000"/>
                  </a:srgbClr>
                </a:solidFill>
                <a:latin typeface="Calibri" pitchFamily="34" charset="0"/>
              </a:rPr>
              <a:t>© 2010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rPr>
              <a:t>Confidential</a:t>
            </a:r>
            <a:endParaRPr lang="en-US" dirty="0">
              <a:latin typeface="Calibri" pitchFamily="34" charset="0"/>
            </a:endParaRPr>
          </a:p>
        </p:txBody>
      </p:sp>
    </p:spTree>
    <p:extLst>
      <p:ext uri="{BB962C8B-B14F-4D97-AF65-F5344CB8AC3E}">
        <p14:creationId xmlns:p14="http://schemas.microsoft.com/office/powerpoint/2010/main" val="3048011190"/>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47928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spTree>
    <p:extLst>
      <p:ext uri="{BB962C8B-B14F-4D97-AF65-F5344CB8AC3E}">
        <p14:creationId xmlns:p14="http://schemas.microsoft.com/office/powerpoint/2010/main" val="16767999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664821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Tree>
    <p:extLst>
      <p:ext uri="{BB962C8B-B14F-4D97-AF65-F5344CB8AC3E}">
        <p14:creationId xmlns:p14="http://schemas.microsoft.com/office/powerpoint/2010/main" val="10716295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spTree>
    <p:extLst>
      <p:ext uri="{BB962C8B-B14F-4D97-AF65-F5344CB8AC3E}">
        <p14:creationId xmlns:p14="http://schemas.microsoft.com/office/powerpoint/2010/main" val="7339719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ln>
            <a:noFill/>
          </a:ln>
        </p:spPr>
        <p:txBody>
          <a:bodyPr/>
          <a:lstStyle>
            <a:lvl1pPr>
              <a:buClr>
                <a:srgbClr val="990000"/>
              </a:buClr>
              <a:buFont typeface="Wingdings" charset="2"/>
              <a:buChar char="§"/>
              <a:defRPr/>
            </a:lvl1pPr>
            <a:lvl2pPr>
              <a:buClr>
                <a:srgbClr val="990000"/>
              </a:buClr>
              <a:buFont typeface="Arial" pitchFamily="34" charset="0"/>
              <a:buChar char="•"/>
              <a:defRPr>
                <a:solidFill>
                  <a:sysClr val="windowText" lastClr="000000"/>
                </a:solidFill>
              </a:defRPr>
            </a:lvl2pPr>
            <a:lvl3pPr>
              <a:buClr>
                <a:srgbClr val="990000"/>
              </a:buClr>
              <a:buFont typeface="Arial" pitchFamily="34" charset="0"/>
              <a:buChar char="•"/>
              <a:defRPr>
                <a:solidFill>
                  <a:sysClr val="windowText" lastClr="000000"/>
                </a:solidFill>
              </a:defRPr>
            </a:lvl3pPr>
            <a:lvl4pPr>
              <a:buClr>
                <a:srgbClr val="990000"/>
              </a:buClr>
              <a:buFont typeface="Arial" pitchFamily="34" charset="0"/>
              <a:buChar char="•"/>
              <a:defRPr>
                <a:solidFill>
                  <a:sysClr val="windowText" lastClr="000000"/>
                </a:solidFill>
              </a:defRPr>
            </a:lvl4pPr>
            <a:lvl5pPr>
              <a:buClr>
                <a:srgbClr val="990000"/>
              </a:buClr>
              <a:buFont typeface="Arial" pitchFamily="34" charset="0"/>
              <a:buChar char="•"/>
              <a:defRPr>
                <a:solidFill>
                  <a:sysClr val="windowText" lastClr="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sldLayout>
</file>

<file path=ppt/slideLayouts/slideLayout42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6629400" y="6567488"/>
            <a:ext cx="1981200" cy="214312"/>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fld id="{10A93F34-E117-407F-BC26-DD2D17EDB105}" type="datetime4">
              <a:rPr lang="en-US" sz="2400" smtClean="0">
                <a:solidFill>
                  <a:srgbClr val="0095D3"/>
                </a:solidFill>
              </a:rPr>
              <a:pPr algn="ctr" defTabSz="914400" fontAlgn="base">
                <a:spcBef>
                  <a:spcPct val="0"/>
                </a:spcBef>
                <a:spcAft>
                  <a:spcPct val="40000"/>
                </a:spcAft>
                <a:defRPr/>
              </a:pPr>
              <a:t>May 21, 2013</a:t>
            </a:fld>
            <a:endParaRPr lang="en-US" sz="2400" dirty="0">
              <a:solidFill>
                <a:srgbClr val="0095D3"/>
              </a:solidFill>
            </a:endParaRPr>
          </a:p>
        </p:txBody>
      </p:sp>
      <p:sp>
        <p:nvSpPr>
          <p:cNvPr id="3" name="Rectangle 6"/>
          <p:cNvSpPr>
            <a:spLocks noGrp="1" noChangeArrowheads="1"/>
          </p:cNvSpPr>
          <p:nvPr>
            <p:ph type="sldNum" sz="quarter" idx="11"/>
          </p:nvPr>
        </p:nvSpPr>
        <p:spPr>
          <a:xfrm>
            <a:off x="8831263" y="6534150"/>
            <a:ext cx="169862" cy="260350"/>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fld id="{17C09F13-F442-4D81-8D38-E72DB95D9AA0}" type="slidenum">
              <a:rPr lang="en-US" sz="2400" smtClean="0">
                <a:solidFill>
                  <a:srgbClr val="0095D3"/>
                </a:solidFill>
              </a:rPr>
              <a:pPr algn="ctr" defTabSz="914400" fontAlgn="base">
                <a:spcBef>
                  <a:spcPct val="0"/>
                </a:spcBef>
                <a:spcAft>
                  <a:spcPct val="40000"/>
                </a:spcAft>
                <a:defRPr/>
              </a:pPr>
              <a:t>‹#›</a:t>
            </a:fld>
            <a:endParaRPr lang="en-US" sz="2400" dirty="0">
              <a:solidFill>
                <a:srgbClr val="0095D3"/>
              </a:solidFill>
            </a:endParaRPr>
          </a:p>
        </p:txBody>
      </p:sp>
      <p:sp>
        <p:nvSpPr>
          <p:cNvPr id="4" name="Rectangle 10"/>
          <p:cNvSpPr>
            <a:spLocks noGrp="1" noChangeArrowheads="1"/>
          </p:cNvSpPr>
          <p:nvPr>
            <p:ph type="ftr" sz="quarter" idx="12"/>
          </p:nvPr>
        </p:nvSpPr>
        <p:spPr>
          <a:ln/>
        </p:spPr>
        <p:txBody>
          <a:bodyPr/>
          <a:lstStyle>
            <a:lvl1pPr>
              <a:defRPr/>
            </a:lvl1pPr>
          </a:lstStyle>
          <a:p>
            <a:pPr>
              <a:defRPr/>
            </a:pPr>
            <a:r>
              <a:rPr lang="en-US">
                <a:solidFill>
                  <a:srgbClr val="333333"/>
                </a:solidFill>
              </a:rPr>
              <a:t>Company Confidential</a:t>
            </a:r>
          </a:p>
        </p:txBody>
      </p:sp>
    </p:spTree>
    <p:extLst>
      <p:ext uri="{BB962C8B-B14F-4D97-AF65-F5344CB8AC3E}">
        <p14:creationId xmlns:p14="http://schemas.microsoft.com/office/powerpoint/2010/main" val="1577988093"/>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a:solidFill>
                  <a:srgbClr val="C0C0C0">
                    <a:lumMod val="75000"/>
                  </a:srgbClr>
                </a:solidFill>
                <a:latin typeface="Calibri" pitchFamily="34" charset="0"/>
              </a:rPr>
              <a:t>© 2010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rPr>
              <a:t>Confidential</a:t>
            </a:r>
            <a:endParaRPr lang="en-US" dirty="0">
              <a:latin typeface="Calibri" pitchFamily="34" charset="0"/>
            </a:endParaRPr>
          </a:p>
        </p:txBody>
      </p:sp>
    </p:spTree>
    <p:extLst>
      <p:ext uri="{BB962C8B-B14F-4D97-AF65-F5344CB8AC3E}">
        <p14:creationId xmlns:p14="http://schemas.microsoft.com/office/powerpoint/2010/main" val="3048011190"/>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ransition Slide">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screen"/>
          <a:srcRect/>
          <a:stretch>
            <a:fillRect/>
          </a:stretch>
        </p:blipFill>
        <p:spPr bwMode="auto">
          <a:xfrm>
            <a:off x="139700" y="312738"/>
            <a:ext cx="8858250" cy="419100"/>
          </a:xfrm>
          <a:prstGeom prst="rect">
            <a:avLst/>
          </a:prstGeom>
          <a:noFill/>
          <a:ln w="9525">
            <a:noFill/>
            <a:miter lim="800000"/>
            <a:headEnd/>
            <a:tailEnd/>
          </a:ln>
        </p:spPr>
      </p:pic>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
        <p:nvSpPr>
          <p:cNvPr id="5" name="Rectangle 9"/>
          <p:cNvSpPr>
            <a:spLocks noGrp="1" noChangeArrowheads="1"/>
          </p:cNvSpPr>
          <p:nvPr>
            <p:ph type="ftr" sz="quarter" idx="13"/>
          </p:nvPr>
        </p:nvSpPr>
        <p:spPr/>
        <p:txBody>
          <a:bodyPr/>
          <a:lstStyle>
            <a:lvl1pPr>
              <a:defRPr smtClean="0"/>
            </a:lvl1pPr>
          </a:lstStyle>
          <a:p>
            <a:pPr>
              <a:defRPr/>
            </a:pPr>
            <a:r>
              <a:rPr lang="en-US" dirty="0">
                <a:solidFill>
                  <a:srgbClr val="333333"/>
                </a:solidFill>
              </a:rPr>
              <a:t>Company Confidential</a:t>
            </a:r>
          </a:p>
        </p:txBody>
      </p:sp>
    </p:spTree>
  </p:cSld>
  <p:clrMapOvr>
    <a:masterClrMapping/>
  </p:clrMapOvr>
  <p:transition xmlns:p14="http://schemas.microsoft.com/office/powerpoint/2010/mai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r>
              <a:rPr lang="en-US" smtClean="0">
                <a:solidFill>
                  <a:srgbClr val="333333"/>
                </a:solidFill>
              </a:rPr>
              <a:t>Company Confidential</a:t>
            </a: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47928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16767999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664821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Tree>
    <p:extLst>
      <p:ext uri="{BB962C8B-B14F-4D97-AF65-F5344CB8AC3E}">
        <p14:creationId xmlns:p14="http://schemas.microsoft.com/office/powerpoint/2010/main" val="10716295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7339719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6629400" y="6567488"/>
            <a:ext cx="1981200" cy="214312"/>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endParaRPr lang="en-US" sz="2400" dirty="0">
              <a:solidFill>
                <a:srgbClr val="0095D3"/>
              </a:solidFill>
            </a:endParaRPr>
          </a:p>
        </p:txBody>
      </p:sp>
      <p:sp>
        <p:nvSpPr>
          <p:cNvPr id="3" name="Rectangle 6"/>
          <p:cNvSpPr>
            <a:spLocks noGrp="1" noChangeArrowheads="1"/>
          </p:cNvSpPr>
          <p:nvPr>
            <p:ph type="sldNum" sz="quarter" idx="11"/>
          </p:nvPr>
        </p:nvSpPr>
        <p:spPr>
          <a:xfrm>
            <a:off x="8831263" y="6534150"/>
            <a:ext cx="169862" cy="260350"/>
          </a:xfrm>
          <a:prstGeom prst="rect">
            <a:avLst/>
          </a:prstGeom>
          <a:ln/>
        </p:spPr>
        <p:txBody>
          <a:bodyPr/>
          <a:lstStyle>
            <a:lvl1pPr>
              <a:defRPr>
                <a:latin typeface="Calibri" pitchFamily="34" charset="0"/>
              </a:defRPr>
            </a:lvl1pPr>
          </a:lstStyle>
          <a:p>
            <a:pPr algn="ctr" defTabSz="914400" fontAlgn="base">
              <a:spcBef>
                <a:spcPct val="0"/>
              </a:spcBef>
              <a:spcAft>
                <a:spcPct val="40000"/>
              </a:spcAft>
              <a:defRPr/>
            </a:pPr>
            <a:fld id="{17C09F13-F442-4D81-8D38-E72DB95D9AA0}" type="slidenum">
              <a:rPr lang="en-US" sz="2400" smtClean="0">
                <a:solidFill>
                  <a:srgbClr val="0095D3"/>
                </a:solidFill>
              </a:rPr>
              <a:pPr algn="ctr" defTabSz="914400" fontAlgn="base">
                <a:spcBef>
                  <a:spcPct val="0"/>
                </a:spcBef>
                <a:spcAft>
                  <a:spcPct val="40000"/>
                </a:spcAft>
                <a:defRPr/>
              </a:pPr>
              <a:t>‹#›</a:t>
            </a:fld>
            <a:endParaRPr lang="en-US" sz="2400" dirty="0">
              <a:solidFill>
                <a:srgbClr val="0095D3"/>
              </a:solidFill>
            </a:endParaRPr>
          </a:p>
        </p:txBody>
      </p:sp>
      <p:sp>
        <p:nvSpPr>
          <p:cNvPr id="4" name="Rectangle 10"/>
          <p:cNvSpPr>
            <a:spLocks noGrp="1" noChangeArrowheads="1"/>
          </p:cNvSpPr>
          <p:nvPr>
            <p:ph type="ftr" sz="quarter" idx="12"/>
          </p:nvPr>
        </p:nvSpPr>
        <p:spPr>
          <a:ln/>
        </p:spPr>
        <p:txBody>
          <a:bodyPr/>
          <a:lstStyle>
            <a:lvl1pPr>
              <a:defRPr/>
            </a:lvl1pPr>
          </a:lstStyle>
          <a:p>
            <a:pPr>
              <a:defRPr/>
            </a:pPr>
            <a:r>
              <a:rPr lang="en-US" dirty="0">
                <a:solidFill>
                  <a:srgbClr val="333333"/>
                </a:solidFill>
              </a:rPr>
              <a:t>Company Confidential</a:t>
            </a:r>
          </a:p>
        </p:txBody>
      </p:sp>
    </p:spTree>
    <p:extLst>
      <p:ext uri="{BB962C8B-B14F-4D97-AF65-F5344CB8AC3E}">
        <p14:creationId xmlns:p14="http://schemas.microsoft.com/office/powerpoint/2010/main" val="318287459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ln>
            <a:noFill/>
          </a:ln>
        </p:spPr>
        <p:txBody>
          <a:bodyPr/>
          <a:lstStyle>
            <a:lvl1pPr>
              <a:buClr>
                <a:srgbClr val="990000"/>
              </a:buClr>
              <a:buFont typeface="Wingdings" charset="2"/>
              <a:buChar char="§"/>
              <a:defRPr/>
            </a:lvl1pPr>
            <a:lvl2pPr>
              <a:buClr>
                <a:srgbClr val="990000"/>
              </a:buClr>
              <a:buFont typeface="Arial" pitchFamily="34" charset="0"/>
              <a:buChar char="•"/>
              <a:defRPr>
                <a:solidFill>
                  <a:sysClr val="windowText" lastClr="000000"/>
                </a:solidFill>
              </a:defRPr>
            </a:lvl2pPr>
            <a:lvl3pPr>
              <a:buClr>
                <a:srgbClr val="990000"/>
              </a:buClr>
              <a:buFont typeface="Arial" pitchFamily="34" charset="0"/>
              <a:buChar char="•"/>
              <a:defRPr>
                <a:solidFill>
                  <a:sysClr val="windowText" lastClr="000000"/>
                </a:solidFill>
              </a:defRPr>
            </a:lvl3pPr>
            <a:lvl4pPr>
              <a:buClr>
                <a:srgbClr val="990000"/>
              </a:buClr>
              <a:buFont typeface="Arial" pitchFamily="34" charset="0"/>
              <a:buChar char="•"/>
              <a:defRPr>
                <a:solidFill>
                  <a:sysClr val="windowText" lastClr="000000"/>
                </a:solidFill>
              </a:defRPr>
            </a:lvl4pPr>
            <a:lvl5pPr>
              <a:buClr>
                <a:srgbClr val="990000"/>
              </a:buClr>
              <a:buFont typeface="Arial" pitchFamily="34" charset="0"/>
              <a:buChar char="•"/>
              <a:defRPr>
                <a:solidFill>
                  <a:sysClr val="windowText" lastClr="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sldLayout>
</file>

<file path=ppt/slideLayouts/slideLayout437.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2010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rPr>
              <a:t>Confidential</a:t>
            </a:r>
            <a:endParaRPr lang="en-US" dirty="0">
              <a:latin typeface="Calibri" pitchFamily="34" charset="0"/>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9"/>
          <p:cNvSpPr>
            <a:spLocks noGrp="1" noChangeArrowheads="1"/>
          </p:cNvSpPr>
          <p:nvPr>
            <p:ph type="ftr" sz="quarter" idx="10"/>
          </p:nvPr>
        </p:nvSpPr>
        <p:spPr>
          <a:ln/>
        </p:spPr>
        <p:txBody>
          <a:bodyPr/>
          <a:lstStyle>
            <a:lvl1pPr>
              <a:defRPr/>
            </a:lvl1pPr>
          </a:lstStyle>
          <a:p>
            <a:pPr>
              <a:defRPr/>
            </a:pPr>
            <a:r>
              <a:rPr lang="en-US" dirty="0">
                <a:solidFill>
                  <a:srgbClr val="333333"/>
                </a:solidFill>
              </a:rPr>
              <a:t>Company Confidential</a:t>
            </a:r>
          </a:p>
        </p:txBody>
      </p:sp>
    </p:spTree>
  </p:cSld>
  <p:clrMapOvr>
    <a:masterClrMapping/>
  </p:clrMapOvr>
  <p:transition xmlns:p14="http://schemas.microsoft.com/office/powerpoint/2010/mai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2010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rPr>
              <a:t>Confidential</a:t>
            </a:r>
            <a:endParaRPr lang="en-US" dirty="0">
              <a:latin typeface="Calibri" pitchFamily="34" charset="0"/>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2010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rPr>
              <a:t>Confidential</a:t>
            </a:r>
            <a:endParaRPr lang="en-US" dirty="0">
              <a:latin typeface="Calibri" pitchFamily="34" charset="0"/>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ln>
            <a:noFill/>
          </a:ln>
        </p:spPr>
        <p:txBody>
          <a:bodyPr/>
          <a:lstStyle>
            <a:lvl1pPr>
              <a:buClr>
                <a:srgbClr val="990000"/>
              </a:buClr>
              <a:buFont typeface="Wingdings" charset="2"/>
              <a:buChar char="§"/>
              <a:defRPr/>
            </a:lvl1pPr>
            <a:lvl2pPr>
              <a:buClr>
                <a:srgbClr val="990000"/>
              </a:buClr>
              <a:buFont typeface="Arial" pitchFamily="34" charset="0"/>
              <a:buChar char="•"/>
              <a:defRPr>
                <a:solidFill>
                  <a:sysClr val="windowText" lastClr="000000"/>
                </a:solidFill>
              </a:defRPr>
            </a:lvl2pPr>
            <a:lvl3pPr>
              <a:buClr>
                <a:srgbClr val="990000"/>
              </a:buClr>
              <a:buFont typeface="Arial" pitchFamily="34" charset="0"/>
              <a:buChar char="•"/>
              <a:defRPr>
                <a:solidFill>
                  <a:sysClr val="windowText" lastClr="000000"/>
                </a:solidFill>
              </a:defRPr>
            </a:lvl3pPr>
            <a:lvl4pPr>
              <a:buClr>
                <a:srgbClr val="990000"/>
              </a:buClr>
              <a:buFont typeface="Arial" pitchFamily="34" charset="0"/>
              <a:buChar char="•"/>
              <a:defRPr>
                <a:solidFill>
                  <a:sysClr val="windowText" lastClr="000000"/>
                </a:solidFill>
              </a:defRPr>
            </a:lvl4pPr>
            <a:lvl5pPr>
              <a:buClr>
                <a:srgbClr val="990000"/>
              </a:buClr>
              <a:buFont typeface="Arial" pitchFamily="34" charset="0"/>
              <a:buChar char="•"/>
              <a:defRPr>
                <a:solidFill>
                  <a:sysClr val="windowText" lastClr="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2011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rPr>
              <a:t>Confidential</a:t>
            </a:r>
            <a:endParaRPr lang="en-US" dirty="0">
              <a:latin typeface="Calibri" pitchFamily="34" charset="0"/>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4"/>
          </p:nvPr>
        </p:nvSpPr>
        <p:spPr/>
        <p:txBody>
          <a:bodyPr/>
          <a:lstStyle>
            <a:lvl1pPr>
              <a:defRPr dirty="0">
                <a:solidFill>
                  <a:srgbClr val="333333"/>
                </a:solidFill>
              </a:defRPr>
            </a:lvl1pPr>
          </a:lstStyle>
          <a:p>
            <a:pPr>
              <a:defRPr/>
            </a:pPr>
            <a:r>
              <a:rPr lang="en-US" smtClean="0"/>
              <a:t>Company Confidential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18288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strips dir="rd"/>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692773"/>
            <a:ext cx="8229600" cy="522802"/>
          </a:xfrm>
          <a:prstGeom prst="rect">
            <a:avLst/>
          </a:prstGeom>
        </p:spPr>
        <p:txBody>
          <a:bodyPr/>
          <a:lstStyle>
            <a:lvl1pPr>
              <a:defRPr>
                <a:solidFill>
                  <a:srgbClr val="ECA320"/>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457200" y="1455738"/>
            <a:ext cx="8229600" cy="4114800"/>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4"/>
          <p:cNvSpPr txBox="1"/>
          <p:nvPr/>
        </p:nvSpPr>
        <p:spPr>
          <a:xfrm>
            <a:off x="457200" y="6385034"/>
            <a:ext cx="2774643" cy="215444"/>
          </a:xfrm>
          <a:prstGeom prst="rect">
            <a:avLst/>
          </a:prstGeom>
          <a:noFill/>
        </p:spPr>
        <p:txBody>
          <a:bodyPr wrap="square" rtlCol="0">
            <a:spAutoFit/>
          </a:bodyPr>
          <a:lstStyle/>
          <a:p>
            <a:pPr algn="ctr" defTabSz="914400" fontAlgn="base">
              <a:spcBef>
                <a:spcPct val="0"/>
              </a:spcBef>
              <a:spcAft>
                <a:spcPct val="40000"/>
              </a:spcAft>
            </a:pPr>
            <a:r>
              <a:rPr lang="en-US" sz="800" dirty="0" smtClean="0">
                <a:solidFill>
                  <a:srgbClr val="FFFFFF">
                    <a:lumMod val="65000"/>
                  </a:srgbClr>
                </a:solidFill>
                <a:latin typeface="Calibri" pitchFamily="34" charset="0"/>
              </a:rPr>
              <a:t>Confidential do not distribute.</a:t>
            </a:r>
            <a:endParaRPr lang="en-US" sz="800" dirty="0">
              <a:solidFill>
                <a:srgbClr val="FFFFFF">
                  <a:lumMod val="65000"/>
                </a:srgbClr>
              </a:solidFill>
              <a:latin typeface="Calibri" pitchFamily="34" charset="0"/>
            </a:endParaRPr>
          </a:p>
        </p:txBody>
      </p:sp>
      <p:sp>
        <p:nvSpPr>
          <p:cNvPr id="6" name="TextBox 5"/>
          <p:cNvSpPr txBox="1"/>
          <p:nvPr/>
        </p:nvSpPr>
        <p:spPr>
          <a:xfrm>
            <a:off x="497426" y="6231703"/>
            <a:ext cx="577401" cy="230832"/>
          </a:xfrm>
          <a:prstGeom prst="rect">
            <a:avLst/>
          </a:prstGeom>
          <a:noFill/>
        </p:spPr>
        <p:txBody>
          <a:bodyPr wrap="none" rtlCol="0">
            <a:spAutoFit/>
          </a:bodyPr>
          <a:lstStyle/>
          <a:p>
            <a:pPr algn="ctr" defTabSz="914400" fontAlgn="base">
              <a:spcBef>
                <a:spcPct val="0"/>
              </a:spcBef>
              <a:spcAft>
                <a:spcPct val="40000"/>
              </a:spcAft>
            </a:pPr>
            <a:r>
              <a:rPr lang="en-US" sz="900" dirty="0" smtClean="0">
                <a:solidFill>
                  <a:srgbClr val="333333">
                    <a:lumMod val="60000"/>
                    <a:lumOff val="40000"/>
                  </a:srgbClr>
                </a:solidFill>
                <a:latin typeface="Calibri" pitchFamily="34" charset="0"/>
              </a:rPr>
              <a:t>Page </a:t>
            </a:r>
            <a:fld id="{75171781-F4BB-414A-AC7A-1D15061EC2DD}" type="slidenum">
              <a:rPr lang="en-US" sz="900" smtClean="0">
                <a:solidFill>
                  <a:srgbClr val="333333">
                    <a:lumMod val="60000"/>
                    <a:lumOff val="40000"/>
                  </a:srgbClr>
                </a:solidFill>
                <a:latin typeface="Calibri" pitchFamily="34" charset="0"/>
              </a:rPr>
              <a:pPr algn="ctr" defTabSz="914400" fontAlgn="base">
                <a:spcBef>
                  <a:spcPct val="0"/>
                </a:spcBef>
                <a:spcAft>
                  <a:spcPct val="40000"/>
                </a:spcAft>
              </a:pPr>
              <a:t>‹#›</a:t>
            </a:fld>
            <a:endParaRPr lang="en-US" sz="900" dirty="0">
              <a:solidFill>
                <a:srgbClr val="333333">
                  <a:lumMod val="60000"/>
                  <a:lumOff val="40000"/>
                </a:srgbClr>
              </a:solidFill>
              <a:latin typeface="Calibri" pitchFamily="34" charset="0"/>
            </a:endParaRPr>
          </a:p>
        </p:txBody>
      </p:sp>
    </p:spTree>
    <p:extLst>
      <p:ext uri="{BB962C8B-B14F-4D97-AF65-F5344CB8AC3E}">
        <p14:creationId xmlns:p14="http://schemas.microsoft.com/office/powerpoint/2010/main" val="2679717422"/>
      </p:ext>
    </p:extLst>
  </p:cSld>
  <p:clrMapOvr>
    <a:masterClrMapping/>
  </p:clrMapOvr>
  <p:hf sldNum="0" hdr="0" ftr="0" dt="0"/>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1_Title Slide">
    <p:bg>
      <p:bgPr>
        <a:blipFill rotWithShape="1">
          <a:blip r:embed="rId2" cstate="screen"/>
          <a:stretch>
            <a:fillRect/>
          </a:stretch>
        </a:blipFill>
        <a:effectLst/>
      </p:bgPr>
    </p:bg>
    <p:spTree>
      <p:nvGrpSpPr>
        <p:cNvPr id="1" name=""/>
        <p:cNvGrpSpPr/>
        <p:nvPr/>
      </p:nvGrpSpPr>
      <p:grpSpPr>
        <a:xfrm>
          <a:off x="0" y="0"/>
          <a:ext cx="0" cy="0"/>
          <a:chOff x="0" y="0"/>
          <a:chExt cx="0" cy="0"/>
        </a:xfrm>
      </p:grpSpPr>
      <p:pic>
        <p:nvPicPr>
          <p:cNvPr id="7" name="Picture 6" descr="mozy-logo-white.png"/>
          <p:cNvPicPr>
            <a:picLocks noChangeAspect="1"/>
          </p:cNvPicPr>
          <p:nvPr userDrawn="1"/>
        </p:nvPicPr>
        <p:blipFill>
          <a:blip r:embed="rId3" cstate="screen"/>
          <a:stretch>
            <a:fillRect/>
          </a:stretch>
        </p:blipFill>
        <p:spPr>
          <a:xfrm>
            <a:off x="0" y="-1123494"/>
            <a:ext cx="9144000" cy="6858000"/>
          </a:xfrm>
          <a:prstGeom prst="rect">
            <a:avLst/>
          </a:prstGeom>
        </p:spPr>
      </p:pic>
      <p:sp>
        <p:nvSpPr>
          <p:cNvPr id="2" name="Title 1"/>
          <p:cNvSpPr>
            <a:spLocks noGrp="1"/>
          </p:cNvSpPr>
          <p:nvPr>
            <p:ph type="ctrTitle"/>
          </p:nvPr>
        </p:nvSpPr>
        <p:spPr>
          <a:xfrm>
            <a:off x="358188" y="488477"/>
            <a:ext cx="4213811" cy="1351449"/>
          </a:xfrm>
          <a:prstGeom prst="rect">
            <a:avLst/>
          </a:prstGeom>
        </p:spPr>
        <p:txBody>
          <a:bodyPr anchor="ctr"/>
          <a:lstStyle>
            <a:lvl1pPr algn="ctr">
              <a:defRPr sz="2400"/>
            </a:lvl1pPr>
          </a:lstStyle>
          <a:p>
            <a:r>
              <a:rPr lang="en-US" smtClean="0"/>
              <a:t>Click to edit Master title style</a:t>
            </a:r>
            <a:endParaRPr lang="en-US" dirty="0"/>
          </a:p>
        </p:txBody>
      </p:sp>
    </p:spTree>
    <p:extLst>
      <p:ext uri="{BB962C8B-B14F-4D97-AF65-F5344CB8AC3E}">
        <p14:creationId xmlns:p14="http://schemas.microsoft.com/office/powerpoint/2010/main" val="3092714643"/>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7490884" y="6482657"/>
            <a:ext cx="1441450" cy="196849"/>
          </a:xfrm>
          <a:prstGeom prst="rect">
            <a:avLst/>
          </a:prstGeom>
        </p:spPr>
        <p:txBody>
          <a:bodyPr/>
          <a:lstStyle/>
          <a:p>
            <a:pPr algn="ctr" defTabSz="914400" fontAlgn="base">
              <a:spcBef>
                <a:spcPct val="0"/>
              </a:spcBef>
              <a:spcAft>
                <a:spcPct val="40000"/>
              </a:spcAft>
            </a:pPr>
            <a:r>
              <a:rPr lang="en-US" sz="2400" dirty="0" smtClean="0">
                <a:solidFill>
                  <a:srgbClr val="0095D3"/>
                </a:solidFill>
                <a:latin typeface="Calibri" pitchFamily="34" charset="0"/>
              </a:rPr>
              <a:t>SLIDE </a:t>
            </a:r>
            <a:fld id="{2D7C869F-5FAD-B748-859C-7D6142C57AD0}" type="slidenum">
              <a:rPr lang="en-US" sz="2400" smtClean="0">
                <a:solidFill>
                  <a:srgbClr val="0095D3"/>
                </a:solidFill>
                <a:latin typeface="Calibri" pitchFamily="34" charset="0"/>
              </a:rPr>
              <a:pPr algn="ctr" defTabSz="914400" fontAlgn="base">
                <a:spcBef>
                  <a:spcPct val="0"/>
                </a:spcBef>
                <a:spcAft>
                  <a:spcPct val="40000"/>
                </a:spcAft>
              </a:pPr>
              <a:t>‹#›</a:t>
            </a:fld>
            <a:endParaRPr lang="en-US" sz="2400" dirty="0">
              <a:solidFill>
                <a:srgbClr val="0095D3"/>
              </a:solidFill>
              <a:latin typeface="Calibri" pitchFamily="34" charset="0"/>
            </a:endParaRPr>
          </a:p>
        </p:txBody>
      </p:sp>
      <p:sp>
        <p:nvSpPr>
          <p:cNvPr id="10" name="Text Placeholder 9"/>
          <p:cNvSpPr>
            <a:spLocks noGrp="1"/>
          </p:cNvSpPr>
          <p:nvPr>
            <p:ph type="body" sz="quarter" idx="11"/>
          </p:nvPr>
        </p:nvSpPr>
        <p:spPr>
          <a:xfrm>
            <a:off x="321733" y="1270000"/>
            <a:ext cx="8483600" cy="50122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4937803"/>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61562"/>
            <a:ext cx="8239126" cy="853560"/>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 style</a:t>
            </a:r>
            <a:br>
              <a:rPr lang="en-US" dirty="0" smtClean="0"/>
            </a:br>
            <a:endParaRPr lang="en-US" dirty="0"/>
          </a:p>
        </p:txBody>
      </p:sp>
      <p:sp>
        <p:nvSpPr>
          <p:cNvPr id="3" name="Content Placeholder 2"/>
          <p:cNvSpPr>
            <a:spLocks noGrp="1"/>
          </p:cNvSpPr>
          <p:nvPr>
            <p:ph sz="half" idx="1"/>
          </p:nvPr>
        </p:nvSpPr>
        <p:spPr>
          <a:xfrm>
            <a:off x="457200" y="1280160"/>
            <a:ext cx="8229600" cy="4754880"/>
          </a:xfrm>
        </p:spPr>
        <p:txBody>
          <a:bodyPr lIns="0" tIns="0" rIns="0" bIns="0"/>
          <a:lstStyle>
            <a:lvl1pPr>
              <a:spcBef>
                <a:spcPts val="100"/>
              </a:spcBef>
              <a:spcAft>
                <a:spcPts val="100"/>
              </a:spcAft>
              <a:defRPr sz="2000">
                <a:solidFill>
                  <a:schemeClr val="bg2"/>
                </a:solidFill>
                <a:latin typeface="Museo Sans For Dell" pitchFamily="2" charset="0"/>
              </a:defRPr>
            </a:lvl1pPr>
            <a:lvl2pPr>
              <a:spcBef>
                <a:spcPts val="100"/>
              </a:spcBef>
              <a:spcAft>
                <a:spcPts val="100"/>
              </a:spcAft>
              <a:buFont typeface="Museo Sans For Dell" pitchFamily="2" charset="0"/>
              <a:buChar char="–"/>
              <a:defRPr sz="1800">
                <a:solidFill>
                  <a:schemeClr val="bg2"/>
                </a:solidFill>
                <a:latin typeface="Museo Sans For Dell" pitchFamily="2" charset="0"/>
              </a:defRPr>
            </a:lvl2pPr>
            <a:lvl3pPr>
              <a:spcBef>
                <a:spcPts val="100"/>
              </a:spcBef>
              <a:spcAft>
                <a:spcPts val="100"/>
              </a:spcAft>
              <a:defRPr sz="1600">
                <a:solidFill>
                  <a:schemeClr val="bg2"/>
                </a:solidFill>
                <a:latin typeface="Museo Sans For Dell" pitchFamily="2" charset="0"/>
              </a:defRPr>
            </a:lvl3pPr>
            <a:lvl4pPr>
              <a:spcBef>
                <a:spcPts val="100"/>
              </a:spcBef>
              <a:spcAft>
                <a:spcPts val="100"/>
              </a:spcAft>
              <a:defRPr sz="1400" baseline="0">
                <a:solidFill>
                  <a:schemeClr val="bg2"/>
                </a:solidFill>
                <a:latin typeface="Museo Sans For Dell" pitchFamily="2" charset="0"/>
              </a:defRPr>
            </a:lvl4pPr>
            <a:lvl5pPr>
              <a:spcBef>
                <a:spcPts val="100"/>
              </a:spcBef>
              <a:spcAft>
                <a:spcPts val="100"/>
              </a:spcAft>
              <a:buClr>
                <a:schemeClr val="accent1"/>
              </a:buClr>
              <a:defRPr sz="120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20" name="Straight Connector 19"/>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pic>
        <p:nvPicPr>
          <p:cNvPr id="14" name="Picture 13" descr="dell_gray_logo.png"/>
          <p:cNvPicPr>
            <a:picLocks noChangeAspect="1"/>
          </p:cNvPicPr>
          <p:nvPr/>
        </p:nvPicPr>
        <p:blipFill>
          <a:blip r:embed="rId2" cstate="screen"/>
          <a:stretch>
            <a:fillRect/>
          </a:stretch>
        </p:blipFill>
        <p:spPr>
          <a:xfrm>
            <a:off x="8193025" y="6226685"/>
            <a:ext cx="573025" cy="573025"/>
          </a:xfrm>
          <a:prstGeom prst="rect">
            <a:avLst/>
          </a:prstGeom>
        </p:spPr>
      </p:pic>
      <p:sp>
        <p:nvSpPr>
          <p:cNvPr id="15"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C0C0C0">
                    <a:lumMod val="60000"/>
                    <a:lumOff val="40000"/>
                  </a:srgbClr>
                </a:solidFill>
              </a:rPr>
              <a:t>Confidential</a:t>
            </a:r>
            <a:endParaRPr lang="en-US" dirty="0">
              <a:solidFill>
                <a:srgbClr val="C0C0C0">
                  <a:lumMod val="60000"/>
                  <a:lumOff val="40000"/>
                </a:srgbClr>
              </a:solidFill>
            </a:endParaRPr>
          </a:p>
        </p:txBody>
      </p:sp>
      <p:sp>
        <p:nvSpPr>
          <p:cNvPr id="16" name="Slide Number Placeholder 5"/>
          <p:cNvSpPr>
            <a:spLocks noGrp="1"/>
          </p:cNvSpPr>
          <p:nvPr>
            <p:ph type="sldNum" sz="quarter" idx="4"/>
          </p:nvPr>
        </p:nvSpPr>
        <p:spPr>
          <a:xfrm>
            <a:off x="435537"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pPr defTabSz="914400" fontAlgn="base">
              <a:spcBef>
                <a:spcPct val="0"/>
              </a:spcBef>
              <a:spcAft>
                <a:spcPct val="40000"/>
              </a:spcAft>
            </a:pPr>
            <a:fld id="{DBD5246C-868F-410A-AE52-FE248EDADC46}" type="slidenum">
              <a:rPr lang="en-US" smtClean="0">
                <a:solidFill>
                  <a:srgbClr val="C0C0C0">
                    <a:lumMod val="60000"/>
                    <a:lumOff val="40000"/>
                  </a:srgbClr>
                </a:solidFill>
              </a:rPr>
              <a:pPr defTabSz="914400" fontAlgn="base">
                <a:spcBef>
                  <a:spcPct val="0"/>
                </a:spcBef>
                <a:spcAft>
                  <a:spcPct val="40000"/>
                </a:spcAft>
              </a:pPr>
              <a:t>‹#›</a:t>
            </a:fld>
            <a:endParaRPr lang="en-US" dirty="0">
              <a:solidFill>
                <a:srgbClr val="C0C0C0">
                  <a:lumMod val="60000"/>
                  <a:lumOff val="40000"/>
                </a:srgbClr>
              </a:solidFill>
            </a:endParaRPr>
          </a:p>
        </p:txBody>
      </p:sp>
      <p:sp>
        <p:nvSpPr>
          <p:cNvPr id="18" name="Date Placeholder 8"/>
          <p:cNvSpPr>
            <a:spLocks noGrp="1"/>
          </p:cNvSpPr>
          <p:nvPr>
            <p:ph type="dt" sz="half" idx="2"/>
          </p:nvPr>
        </p:nvSpPr>
        <p:spPr>
          <a:xfrm>
            <a:off x="1828801"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pPr defTabSz="914400"/>
            <a:fld id="{DA5ED237-BA49-494A-B3B3-DDC72CDA5986}" type="datetime1">
              <a:rPr lang="en-US">
                <a:solidFill>
                  <a:srgbClr val="C0C0C0">
                    <a:lumMod val="60000"/>
                    <a:lumOff val="40000"/>
                  </a:srgbClr>
                </a:solidFill>
              </a:rPr>
              <a:pPr defTabSz="914400"/>
              <a:t>5/21/13</a:t>
            </a:fld>
            <a:endParaRPr dirty="0">
              <a:solidFill>
                <a:srgbClr val="C0C0C0">
                  <a:lumMod val="60000"/>
                  <a:lumOff val="40000"/>
                </a:srgbClr>
              </a:solidFill>
            </a:endParaRPr>
          </a:p>
        </p:txBody>
      </p:sp>
    </p:spTree>
    <p:extLst>
      <p:ext uri="{BB962C8B-B14F-4D97-AF65-F5344CB8AC3E}">
        <p14:creationId xmlns:p14="http://schemas.microsoft.com/office/powerpoint/2010/main" val="961801202"/>
      </p:ext>
    </p:extLst>
  </p:cSld>
  <p:clrMapOvr>
    <a:masterClrMapping/>
  </p:clrMapOvr>
  <p:transition xmlns:p14="http://schemas.microsoft.com/office/powerpoint/2010/main" spd="med">
    <p:wipe dir="r"/>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p:nvPr>
        </p:nvSpPr>
        <p:spPr>
          <a:xfrm>
            <a:off x="4653246" y="1241426"/>
            <a:ext cx="4023360" cy="4890435"/>
          </a:xfrm>
        </p:spPr>
        <p:txBody>
          <a:bodyPr wrap="square" lIns="0" tIns="0" rIns="0" bIns="0">
            <a:normAutofit/>
          </a:bodyPr>
          <a:lstStyle>
            <a:lvl1pPr>
              <a:spcBef>
                <a:spcPts val="100"/>
              </a:spcBef>
              <a:defRPr sz="2000" b="0">
                <a:solidFill>
                  <a:schemeClr val="bg2"/>
                </a:solidFill>
                <a:latin typeface="Museo Sans For Dell" pitchFamily="2" charset="0"/>
              </a:defRPr>
            </a:lvl1pPr>
            <a:lvl2pPr marL="574675" indent="-231775">
              <a:spcBef>
                <a:spcPts val="100"/>
              </a:spcBef>
              <a:defRPr sz="1800" b="0">
                <a:solidFill>
                  <a:schemeClr val="bg2"/>
                </a:solidFill>
                <a:latin typeface="Museo Sans For Dell" pitchFamily="2" charset="0"/>
              </a:defRPr>
            </a:lvl2pPr>
            <a:lvl3pPr>
              <a:spcBef>
                <a:spcPts val="100"/>
              </a:spcBef>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9738" y="1241425"/>
            <a:ext cx="4023360" cy="4890434"/>
          </a:xfrm>
        </p:spPr>
        <p:txBody>
          <a:bodyPr wrap="square" lIns="0" tIns="0" rIns="0" bIns="0">
            <a:normAutofit/>
          </a:bodyPr>
          <a:lstStyle>
            <a:lvl1pPr>
              <a:spcBef>
                <a:spcPts val="100"/>
              </a:spcBef>
              <a:defRPr sz="2000" b="0">
                <a:solidFill>
                  <a:schemeClr val="bg2"/>
                </a:solidFill>
                <a:latin typeface="Museo Sans For Dell" pitchFamily="2" charset="0"/>
              </a:defRPr>
            </a:lvl1pPr>
            <a:lvl2pPr marL="574675" indent="-231775">
              <a:spcBef>
                <a:spcPts val="100"/>
              </a:spcBef>
              <a:defRPr sz="1800" b="0">
                <a:solidFill>
                  <a:schemeClr val="bg2"/>
                </a:solidFill>
                <a:latin typeface="Museo Sans For Dell" pitchFamily="2" charset="0"/>
              </a:defRPr>
            </a:lvl2pPr>
            <a:lvl3pPr>
              <a:spcBef>
                <a:spcPts val="100"/>
              </a:spcBef>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cxnSp>
        <p:nvCxnSpPr>
          <p:cNvPr id="14" name="Straight Connector 13"/>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pic>
        <p:nvPicPr>
          <p:cNvPr id="25" name="Picture 24" descr="dell_gray_logo.png"/>
          <p:cNvPicPr>
            <a:picLocks noChangeAspect="1"/>
          </p:cNvPicPr>
          <p:nvPr/>
        </p:nvPicPr>
        <p:blipFill>
          <a:blip r:embed="rId2" cstate="screen"/>
          <a:stretch>
            <a:fillRect/>
          </a:stretch>
        </p:blipFill>
        <p:spPr>
          <a:xfrm>
            <a:off x="8193025" y="6226685"/>
            <a:ext cx="573025" cy="573025"/>
          </a:xfrm>
          <a:prstGeom prst="rect">
            <a:avLst/>
          </a:prstGeom>
        </p:spPr>
      </p:pic>
      <p:sp>
        <p:nvSpPr>
          <p:cNvPr id="13" name="Slide Number Placeholder 5"/>
          <p:cNvSpPr>
            <a:spLocks noGrp="1"/>
          </p:cNvSpPr>
          <p:nvPr>
            <p:ph type="sldNum" sz="quarter" idx="4"/>
          </p:nvPr>
        </p:nvSpPr>
        <p:spPr>
          <a:xfrm>
            <a:off x="435537"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pPr defTabSz="914400" fontAlgn="base">
              <a:spcBef>
                <a:spcPct val="0"/>
              </a:spcBef>
              <a:spcAft>
                <a:spcPct val="40000"/>
              </a:spcAft>
            </a:pPr>
            <a:fld id="{DBD5246C-868F-410A-AE52-FE248EDADC46}" type="slidenum">
              <a:rPr lang="en-US" smtClean="0">
                <a:solidFill>
                  <a:srgbClr val="C0C0C0">
                    <a:lumMod val="60000"/>
                    <a:lumOff val="40000"/>
                  </a:srgbClr>
                </a:solidFill>
              </a:rPr>
              <a:pPr defTabSz="914400" fontAlgn="base">
                <a:spcBef>
                  <a:spcPct val="0"/>
                </a:spcBef>
                <a:spcAft>
                  <a:spcPct val="40000"/>
                </a:spcAft>
              </a:pPr>
              <a:t>‹#›</a:t>
            </a:fld>
            <a:endParaRPr lang="en-US" dirty="0">
              <a:solidFill>
                <a:srgbClr val="C0C0C0">
                  <a:lumMod val="60000"/>
                  <a:lumOff val="40000"/>
                </a:srgbClr>
              </a:solidFill>
            </a:endParaRPr>
          </a:p>
        </p:txBody>
      </p:sp>
      <p:sp>
        <p:nvSpPr>
          <p:cNvPr id="9"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C0C0C0">
                    <a:lumMod val="60000"/>
                    <a:lumOff val="40000"/>
                  </a:srgbClr>
                </a:solidFill>
              </a:rPr>
              <a:t>Confidential</a:t>
            </a:r>
            <a:endParaRPr lang="en-US" dirty="0">
              <a:solidFill>
                <a:srgbClr val="C0C0C0">
                  <a:lumMod val="60000"/>
                  <a:lumOff val="40000"/>
                </a:srgbClr>
              </a:solidFill>
            </a:endParaRPr>
          </a:p>
        </p:txBody>
      </p:sp>
      <p:sp>
        <p:nvSpPr>
          <p:cNvPr id="15" name="Title 1"/>
          <p:cNvSpPr>
            <a:spLocks noGrp="1"/>
          </p:cNvSpPr>
          <p:nvPr>
            <p:ph type="title" hasCustomPrompt="1"/>
          </p:nvPr>
        </p:nvSpPr>
        <p:spPr>
          <a:xfrm>
            <a:off x="425904" y="261562"/>
            <a:ext cx="8239126" cy="853560"/>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 style</a:t>
            </a:r>
            <a:br>
              <a:rPr lang="en-US" dirty="0" smtClean="0"/>
            </a:br>
            <a:endParaRPr lang="en-US" dirty="0"/>
          </a:p>
        </p:txBody>
      </p:sp>
      <p:sp>
        <p:nvSpPr>
          <p:cNvPr id="16" name="Date Placeholder 8"/>
          <p:cNvSpPr>
            <a:spLocks noGrp="1"/>
          </p:cNvSpPr>
          <p:nvPr>
            <p:ph type="dt" sz="half" idx="2"/>
          </p:nvPr>
        </p:nvSpPr>
        <p:spPr>
          <a:xfrm>
            <a:off x="1828801"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pPr defTabSz="914400"/>
            <a:fld id="{A1BD0CCE-4CF1-4416-AC93-D16C31AA61FF}" type="datetime1">
              <a:rPr lang="en-US">
                <a:solidFill>
                  <a:srgbClr val="C0C0C0">
                    <a:lumMod val="60000"/>
                    <a:lumOff val="40000"/>
                  </a:srgbClr>
                </a:solidFill>
              </a:rPr>
              <a:pPr defTabSz="914400"/>
              <a:t>5/21/13</a:t>
            </a:fld>
            <a:endParaRPr dirty="0">
              <a:solidFill>
                <a:srgbClr val="C0C0C0">
                  <a:lumMod val="60000"/>
                  <a:lumOff val="40000"/>
                </a:srgbClr>
              </a:solidFill>
            </a:endParaRPr>
          </a:p>
        </p:txBody>
      </p:sp>
    </p:spTree>
    <p:extLst>
      <p:ext uri="{BB962C8B-B14F-4D97-AF65-F5344CB8AC3E}">
        <p14:creationId xmlns:p14="http://schemas.microsoft.com/office/powerpoint/2010/main" val="14602842"/>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a:solidFill>
                  <a:srgbClr val="C0C0C0">
                    <a:lumMod val="75000"/>
                  </a:srgbClr>
                </a:solidFill>
                <a:latin typeface="Calibri" pitchFamily="34" charset="0"/>
              </a:rPr>
              <a:t>© 2009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rPr>
              <a:t>Confidential</a:t>
            </a:r>
            <a:endParaRPr lang="en-US" dirty="0">
              <a:latin typeface="Calibri" pitchFamily="34" charset="0"/>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8358604"/>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6725" y="171450"/>
            <a:ext cx="8382000" cy="333375"/>
          </a:xfrm>
        </p:spPr>
        <p:txBody>
          <a:bodyPr/>
          <a:lstStyle/>
          <a:p>
            <a:r>
              <a:rPr lang="en-US"/>
              <a:t>Click to edit Master title style</a:t>
            </a:r>
          </a:p>
        </p:txBody>
      </p:sp>
      <p:sp>
        <p:nvSpPr>
          <p:cNvPr id="3" name="Content Placeholder 2"/>
          <p:cNvSpPr>
            <a:spLocks noGrp="1"/>
          </p:cNvSpPr>
          <p:nvPr>
            <p:ph idx="1"/>
          </p:nvPr>
        </p:nvSpPr>
        <p:spPr>
          <a:xfrm>
            <a:off x="352425" y="784225"/>
            <a:ext cx="8382000" cy="5006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ftr" sz="quarter" idx="10"/>
          </p:nvPr>
        </p:nvSpPr>
        <p:spPr>
          <a:ln/>
        </p:spPr>
        <p:txBody>
          <a:bodyPr/>
          <a:lstStyle>
            <a:lvl1pPr>
              <a:defRPr/>
            </a:lvl1pPr>
          </a:lstStyle>
          <a:p>
            <a:pPr>
              <a:defRPr/>
            </a:pPr>
            <a:endParaRPr lang="en-US">
              <a:solidFill>
                <a:srgbClr val="333333"/>
              </a:solidFill>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4" name="TextBox 4"/>
          <p:cNvSpPr txBox="1"/>
          <p:nvPr/>
        </p:nvSpPr>
        <p:spPr bwMode="gray">
          <a:xfrm>
            <a:off x="6729413" y="6696075"/>
            <a:ext cx="2343150" cy="184150"/>
          </a:xfrm>
          <a:prstGeom prst="rect">
            <a:avLst/>
          </a:prstGeom>
          <a:noFill/>
        </p:spPr>
        <p:txBody>
          <a:bodyPr>
            <a:spAutoFit/>
          </a:bodyPr>
          <a:lstStyle/>
          <a:p>
            <a:pPr algn="r" defTabSz="914400" fontAlgn="base">
              <a:spcBef>
                <a:spcPct val="0"/>
              </a:spcBef>
              <a:spcAft>
                <a:spcPct val="0"/>
              </a:spcAft>
              <a:defRPr/>
            </a:pPr>
            <a:r>
              <a:rPr lang="en-US" sz="600" dirty="0">
                <a:solidFill>
                  <a:srgbClr val="C0C0C0">
                    <a:lumMod val="75000"/>
                  </a:srgbClr>
                </a:solidFill>
                <a:latin typeface="Calibri" pitchFamily="34" charset="0"/>
              </a:rPr>
              <a:t>© 2009 VMware Inc. All rights reserved</a:t>
            </a:r>
          </a:p>
        </p:txBody>
      </p:sp>
      <p:sp>
        <p:nvSpPr>
          <p:cNvPr id="5" name="Rectangle 4"/>
          <p:cNvSpPr txBox="1">
            <a:spLocks noChangeArrowheads="1"/>
          </p:cNvSpPr>
          <p:nvPr/>
        </p:nvSpPr>
        <p:spPr bwMode="white">
          <a:xfrm>
            <a:off x="223837" y="6394450"/>
            <a:ext cx="4791916" cy="301625"/>
          </a:xfrm>
          <a:prstGeom prst="rect">
            <a:avLst/>
          </a:prstGeom>
          <a:ln>
            <a:miter lim="800000"/>
            <a:headEnd/>
            <a:tailEnd/>
          </a:ln>
        </p:spPr>
        <p:txBody>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rPr>
              <a:t>VMware Confidential – DO NOT USE EXTERNALLY</a:t>
            </a:r>
            <a:endParaRPr lang="en-US" dirty="0">
              <a:latin typeface="Calibri" pitchFamily="34" charset="0"/>
            </a:endParaRPr>
          </a:p>
        </p:txBody>
      </p:sp>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Title and Content ">
    <p:bg>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4"/>
          </p:nvPr>
        </p:nvSpPr>
        <p:spPr/>
        <p:txBody>
          <a:bodyPr/>
          <a:lstStyle>
            <a:lvl1pPr>
              <a:defRPr dirty="0">
                <a:solidFill>
                  <a:srgbClr val="333333"/>
                </a:solidFill>
              </a:defRPr>
            </a:lvl1pPr>
          </a:lstStyle>
          <a:p>
            <a:pPr>
              <a:defRPr/>
            </a:pPr>
            <a:r>
              <a:rPr lang="en-US" smtClean="0"/>
              <a:t>Company Confidential</a:t>
            </a:r>
            <a:endParaRPr lang="en-US"/>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Rectangle 9"/>
          <p:cNvSpPr>
            <a:spLocks noGrp="1" noChangeArrowheads="1"/>
          </p:cNvSpPr>
          <p:nvPr>
            <p:ph type="ftr" sz="quarter" idx="10"/>
          </p:nvPr>
        </p:nvSpPr>
        <p:spPr>
          <a:ln/>
        </p:spPr>
        <p:txBody>
          <a:bodyPr/>
          <a:lstStyle>
            <a:lvl1pPr>
              <a:defRPr/>
            </a:lvl1pPr>
          </a:lstStyle>
          <a:p>
            <a:pPr>
              <a:defRPr/>
            </a:pPr>
            <a:r>
              <a:rPr lang="en-US" dirty="0">
                <a:solidFill>
                  <a:srgbClr val="333333"/>
                </a:solidFill>
              </a:rPr>
              <a:t>Company Confidential</a:t>
            </a:r>
          </a:p>
        </p:txBody>
      </p:sp>
    </p:spTree>
  </p:cSld>
  <p:clrMapOvr>
    <a:masterClrMapping/>
  </p:clrMapOvr>
  <p:transition xmlns:p14="http://schemas.microsoft.com/office/powerpoint/2010/mai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screen"/>
          <a:srcRect/>
          <a:stretch>
            <a:fillRect/>
          </a:stretch>
        </p:blipFill>
        <p:spPr bwMode="auto">
          <a:xfrm>
            <a:off x="139700" y="312738"/>
            <a:ext cx="8858250" cy="419100"/>
          </a:xfrm>
          <a:prstGeom prst="rect">
            <a:avLst/>
          </a:prstGeom>
          <a:noFill/>
          <a:ln w="9525">
            <a:noFill/>
            <a:miter lim="800000"/>
            <a:headEnd/>
            <a:tailEnd/>
          </a:ln>
        </p:spPr>
      </p:pic>
      <p:sp>
        <p:nvSpPr>
          <p:cNvPr id="2" name="Title 1"/>
          <p:cNvSpPr>
            <a:spLocks noGrp="1"/>
          </p:cNvSpPr>
          <p:nvPr>
            <p:ph type="title"/>
          </p:nvPr>
        </p:nvSpPr>
        <p:spPr>
          <a:xfrm>
            <a:off x="749808" y="784226"/>
            <a:ext cx="7722870" cy="1079626"/>
          </a:xfrm>
        </p:spPr>
        <p:txBody>
          <a:bodyPr anchor="b"/>
          <a:lstStyle>
            <a:lvl1pPr algn="l">
              <a:defRPr sz="3000">
                <a:solidFill>
                  <a:srgbClr val="003D79"/>
                </a:solidFill>
              </a:defRPr>
            </a:lvl1pPr>
          </a:lstStyle>
          <a:p>
            <a:r>
              <a:rPr lang="en-US" dirty="0" smtClean="0"/>
              <a:t>Click to edit Master title style</a:t>
            </a:r>
            <a:endParaRPr lang="en-US" dirty="0"/>
          </a:p>
        </p:txBody>
      </p:sp>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9"/>
          <p:cNvSpPr>
            <a:spLocks noGrp="1" noChangeArrowheads="1"/>
          </p:cNvSpPr>
          <p:nvPr>
            <p:ph type="ftr" sz="quarter" idx="13"/>
          </p:nvPr>
        </p:nvSpPr>
        <p:spPr/>
        <p:txBody>
          <a:bodyPr/>
          <a:lstStyle>
            <a:lvl1pPr>
              <a:defRPr smtClean="0"/>
            </a:lvl1pPr>
          </a:lstStyle>
          <a:p>
            <a:pPr>
              <a:defRPr/>
            </a:pPr>
            <a:r>
              <a:rPr lang="en-US" dirty="0">
                <a:solidFill>
                  <a:srgbClr val="333333"/>
                </a:solidFill>
              </a:rPr>
              <a:t>Company Confidential</a:t>
            </a:r>
          </a:p>
        </p:txBody>
      </p:sp>
    </p:spTree>
  </p:cSld>
  <p:clrMapOvr>
    <a:masterClrMapping/>
  </p:clrMapOvr>
  <p:transition xmlns:p14="http://schemas.microsoft.com/office/powerpoint/2010/mai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Transition Slide">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screen"/>
          <a:srcRect/>
          <a:stretch>
            <a:fillRect/>
          </a:stretch>
        </p:blipFill>
        <p:spPr bwMode="auto">
          <a:xfrm>
            <a:off x="139700" y="312738"/>
            <a:ext cx="8858250" cy="419100"/>
          </a:xfrm>
          <a:prstGeom prst="rect">
            <a:avLst/>
          </a:prstGeom>
          <a:noFill/>
          <a:ln w="9525">
            <a:noFill/>
            <a:miter lim="800000"/>
            <a:headEnd/>
            <a:tailEnd/>
          </a:ln>
        </p:spPr>
      </p:pic>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
        <p:nvSpPr>
          <p:cNvPr id="5" name="Rectangle 9"/>
          <p:cNvSpPr>
            <a:spLocks noGrp="1" noChangeArrowheads="1"/>
          </p:cNvSpPr>
          <p:nvPr>
            <p:ph type="ftr" sz="quarter" idx="13"/>
          </p:nvPr>
        </p:nvSpPr>
        <p:spPr/>
        <p:txBody>
          <a:bodyPr/>
          <a:lstStyle>
            <a:lvl1pPr>
              <a:defRPr smtClean="0"/>
            </a:lvl1pPr>
          </a:lstStyle>
          <a:p>
            <a:pPr>
              <a:defRPr/>
            </a:pPr>
            <a:r>
              <a:rPr lang="en-US" dirty="0">
                <a:solidFill>
                  <a:srgbClr val="333333"/>
                </a:solidFill>
              </a:rPr>
              <a:t>Company Confidential</a:t>
            </a:r>
          </a:p>
        </p:txBody>
      </p:sp>
    </p:spTree>
  </p:cSld>
  <p:clrMapOvr>
    <a:masterClrMapping/>
  </p:clrMapOvr>
  <p:transition xmlns:p14="http://schemas.microsoft.com/office/powerpoint/2010/mai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9"/>
          <p:cNvSpPr>
            <a:spLocks noGrp="1" noChangeArrowheads="1"/>
          </p:cNvSpPr>
          <p:nvPr>
            <p:ph type="ftr" sz="quarter" idx="10"/>
          </p:nvPr>
        </p:nvSpPr>
        <p:spPr>
          <a:ln/>
        </p:spPr>
        <p:txBody>
          <a:bodyPr/>
          <a:lstStyle>
            <a:lvl1pPr>
              <a:defRPr/>
            </a:lvl1pPr>
          </a:lstStyle>
          <a:p>
            <a:pPr>
              <a:defRPr/>
            </a:pPr>
            <a:r>
              <a:rPr lang="en-US" dirty="0">
                <a:solidFill>
                  <a:srgbClr val="333333"/>
                </a:solidFill>
              </a:rPr>
              <a:t>Company Confidential</a:t>
            </a:r>
          </a:p>
        </p:txBody>
      </p:sp>
    </p:spTree>
  </p:cSld>
  <p:clrMapOvr>
    <a:masterClrMapping/>
  </p:clrMapOvr>
  <p:transition xmlns:p14="http://schemas.microsoft.com/office/powerpoint/2010/mai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6725" y="171450"/>
            <a:ext cx="8382000" cy="333375"/>
          </a:xfrm>
        </p:spPr>
        <p:txBody>
          <a:bodyPr/>
          <a:lstStyle/>
          <a:p>
            <a:r>
              <a:rPr lang="en-US"/>
              <a:t>Click to edit Master title style</a:t>
            </a:r>
          </a:p>
        </p:txBody>
      </p:sp>
      <p:sp>
        <p:nvSpPr>
          <p:cNvPr id="3" name="Text Placeholder 2"/>
          <p:cNvSpPr>
            <a:spLocks noGrp="1"/>
          </p:cNvSpPr>
          <p:nvPr>
            <p:ph type="body" sz="half" idx="1"/>
          </p:nvPr>
        </p:nvSpPr>
        <p:spPr>
          <a:xfrm>
            <a:off x="352425" y="784225"/>
            <a:ext cx="4114800" cy="5006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9625" y="784225"/>
            <a:ext cx="4114800" cy="5006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ftr" sz="quarter" idx="10"/>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947878274"/>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userDrawn="1">
  <p:cSld name="1_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4"/>
          </p:nvPr>
        </p:nvSpPr>
        <p:spPr/>
        <p:txBody>
          <a:bodyPr/>
          <a:lstStyle>
            <a:lvl1pPr>
              <a:defRPr dirty="0">
                <a:solidFill>
                  <a:srgbClr val="333333"/>
                </a:solidFill>
              </a:defRPr>
            </a:lvl1pPr>
          </a:lstStyle>
          <a:p>
            <a:pPr>
              <a:defRPr/>
            </a:pPr>
            <a:r>
              <a:rPr lang="en-US" smtClean="0"/>
              <a:t>Company Confidential</a:t>
            </a:r>
            <a:endParaRPr lang="en-US"/>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6725" y="171450"/>
            <a:ext cx="8382000" cy="333375"/>
          </a:xfrm>
        </p:spPr>
        <p:txBody>
          <a:bodyPr/>
          <a:lstStyle/>
          <a:p>
            <a:r>
              <a:rPr lang="en-US"/>
              <a:t>Click to edit Master title style</a:t>
            </a:r>
          </a:p>
        </p:txBody>
      </p:sp>
      <p:sp>
        <p:nvSpPr>
          <p:cNvPr id="3" name="Text Placeholder 2"/>
          <p:cNvSpPr>
            <a:spLocks noGrp="1"/>
          </p:cNvSpPr>
          <p:nvPr>
            <p:ph type="body" sz="half" idx="1"/>
          </p:nvPr>
        </p:nvSpPr>
        <p:spPr>
          <a:xfrm>
            <a:off x="352425" y="784225"/>
            <a:ext cx="4114800" cy="5006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9625" y="784225"/>
            <a:ext cx="4114800" cy="5006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ftr" sz="quarter" idx="10"/>
          </p:nvPr>
        </p:nvSpPr>
        <p:spPr>
          <a:ln/>
        </p:spPr>
        <p:txBody>
          <a:bodyPr/>
          <a:lstStyle>
            <a:lvl1pPr>
              <a:defRPr/>
            </a:lvl1pPr>
          </a:lstStyle>
          <a:p>
            <a:pPr>
              <a:defRPr/>
            </a:pPr>
            <a:r>
              <a:rPr lang="en-US" dirty="0"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947878274"/>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dirty="0"/>
              <a:t>Click to edit Master subtitle style</a:t>
            </a:r>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rPr>
              <a:t>© 2011 VMware Inc. All rights reserved</a:t>
            </a: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dirty="0" smtClean="0"/>
              <a:t>Click to edit Master text style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rPr>
              <a:t>© 2009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t>Confidential</a:t>
            </a:r>
            <a:endParaRPr lang="en-US" dirty="0"/>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4" name="TextBox 4"/>
          <p:cNvSpPr txBox="1"/>
          <p:nvPr/>
        </p:nvSpPr>
        <p:spPr bwMode="gray">
          <a:xfrm>
            <a:off x="6729413" y="6696075"/>
            <a:ext cx="2343150" cy="184150"/>
          </a:xfrm>
          <a:prstGeom prst="rect">
            <a:avLst/>
          </a:prstGeom>
          <a:noFill/>
        </p:spPr>
        <p:txBody>
          <a:bodyPr>
            <a:spAutoFit/>
          </a:bodyPr>
          <a:lstStyle/>
          <a:p>
            <a:pPr algn="r" defTabSz="914400" fontAlgn="base">
              <a:spcBef>
                <a:spcPct val="0"/>
              </a:spcBef>
              <a:spcAft>
                <a:spcPct val="0"/>
              </a:spcAft>
              <a:defRPr/>
            </a:pPr>
            <a:r>
              <a:rPr lang="en-US" sz="600" dirty="0">
                <a:solidFill>
                  <a:srgbClr val="C0C0C0">
                    <a:lumMod val="75000"/>
                  </a:srgbClr>
                </a:solidFill>
                <a:latin typeface="Calibri" pitchFamily="34" charset="0"/>
              </a:rPr>
              <a:t>© 2009 VMware Inc. All rights reserved</a:t>
            </a:r>
          </a:p>
        </p:txBody>
      </p:sp>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
        <p:nvSpPr>
          <p:cNvPr id="6" name="Rectangle 4"/>
          <p:cNvSpPr txBox="1">
            <a:spLocks noChangeArrowheads="1"/>
          </p:cNvSpPr>
          <p:nvPr userDrawn="1"/>
        </p:nvSpPr>
        <p:spPr bwMode="white">
          <a:xfrm>
            <a:off x="161365" y="6381750"/>
            <a:ext cx="5584342"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18288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8405210"/>
      </p:ext>
    </p:extLst>
  </p:cSld>
  <p:clrMapOvr>
    <a:masterClrMapping/>
  </p:clrMapOvr>
  <p:transition xmlns:p14="http://schemas.microsoft.com/office/powerpoint/2010/main">
    <p:strips dir="rd"/>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rPr>
              <a:t>© 2010 VMware Inc. All rights reserved</a:t>
            </a:r>
          </a:p>
        </p:txBody>
      </p:sp>
      <p:sp>
        <p:nvSpPr>
          <p:cNvPr id="7" name="Rectangle 4"/>
          <p:cNvSpPr txBox="1">
            <a:spLocks noChangeArrowheads="1"/>
          </p:cNvSpPr>
          <p:nvPr userDrawn="1"/>
        </p:nvSpPr>
        <p:spPr bwMode="white">
          <a:xfrm>
            <a:off x="224584" y="6393782"/>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t>Confidential</a:t>
            </a:r>
            <a:endParaRPr lang="en-US" dirty="0"/>
          </a:p>
        </p:txBody>
      </p:sp>
    </p:spTree>
    <p:extLst>
      <p:ext uri="{BB962C8B-B14F-4D97-AF65-F5344CB8AC3E}">
        <p14:creationId xmlns:p14="http://schemas.microsoft.com/office/powerpoint/2010/main" val="3507668932"/>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endParaRPr lang="en-US">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114710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extLst>
      <p:ext uri="{BB962C8B-B14F-4D97-AF65-F5344CB8AC3E}">
        <p14:creationId xmlns:p14="http://schemas.microsoft.com/office/powerpoint/2010/main" val="22598639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18842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extLst>
      <p:ext uri="{BB962C8B-B14F-4D97-AF65-F5344CB8AC3E}">
        <p14:creationId xmlns:p14="http://schemas.microsoft.com/office/powerpoint/2010/main" val="3890668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atin typeface="Calibri" pitchFamily="34" charset="0"/>
              </a:defRPr>
            </a:lvl1pPr>
          </a:lstStyle>
          <a:p>
            <a:r>
              <a:rPr lang="en-US" dirty="0"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extLst>
      <p:ext uri="{BB962C8B-B14F-4D97-AF65-F5344CB8AC3E}">
        <p14:creationId xmlns:p14="http://schemas.microsoft.com/office/powerpoint/2010/main" val="7565809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
    <p:bg>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4"/>
          </p:nvPr>
        </p:nvSpPr>
        <p:spPr/>
        <p:txBody>
          <a:bodyPr/>
          <a:lstStyle>
            <a:lvl1pPr>
              <a:defRPr dirty="0">
                <a:solidFill>
                  <a:srgbClr val="333333"/>
                </a:solidFill>
              </a:defRPr>
            </a:lvl1pPr>
          </a:lstStyle>
          <a:p>
            <a:pPr>
              <a:defRPr/>
            </a:pPr>
            <a:r>
              <a:rPr lang="en-US" smtClean="0"/>
              <a:t>Company Confidential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endParaRPr lang="en-US">
              <a:solidFill>
                <a:srgbClr val="333333"/>
              </a:solidFill>
            </a:endParaRPr>
          </a:p>
        </p:txBody>
      </p:sp>
    </p:spTree>
    <p:extLst>
      <p:ext uri="{BB962C8B-B14F-4D97-AF65-F5344CB8AC3E}">
        <p14:creationId xmlns:p14="http://schemas.microsoft.com/office/powerpoint/2010/main" val="11958712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Rectangle 9"/>
          <p:cNvSpPr>
            <a:spLocks noGrp="1" noChangeArrowheads="1"/>
          </p:cNvSpPr>
          <p:nvPr>
            <p:ph type="ftr" sz="quarter" idx="10"/>
          </p:nvPr>
        </p:nvSpPr>
        <p:spPr>
          <a:ln/>
        </p:spPr>
        <p:txBody>
          <a:bodyPr/>
          <a:lstStyle>
            <a:lvl1pPr>
              <a:defRPr/>
            </a:lvl1pPr>
          </a:lstStyle>
          <a:p>
            <a:pPr>
              <a:defRPr/>
            </a:pPr>
            <a:r>
              <a:rPr lang="en-US" dirty="0">
                <a:solidFill>
                  <a:srgbClr val="333333"/>
                </a:solidFill>
              </a:rPr>
              <a:t>Company Confidential</a:t>
            </a:r>
          </a:p>
        </p:txBody>
      </p:sp>
    </p:spTree>
  </p:cSld>
  <p:clrMapOvr>
    <a:masterClrMapping/>
  </p:clrMapOvr>
  <p:transition xmlns:p14="http://schemas.microsoft.com/office/powerpoint/2010/mai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screen"/>
          <a:srcRect/>
          <a:stretch>
            <a:fillRect/>
          </a:stretch>
        </p:blipFill>
        <p:spPr bwMode="auto">
          <a:xfrm>
            <a:off x="139700" y="312738"/>
            <a:ext cx="8858250" cy="419100"/>
          </a:xfrm>
          <a:prstGeom prst="rect">
            <a:avLst/>
          </a:prstGeom>
          <a:noFill/>
          <a:ln w="9525">
            <a:noFill/>
            <a:miter lim="800000"/>
            <a:headEnd/>
            <a:tailEnd/>
          </a:ln>
        </p:spPr>
      </p:pic>
      <p:sp>
        <p:nvSpPr>
          <p:cNvPr id="2" name="Title 1"/>
          <p:cNvSpPr>
            <a:spLocks noGrp="1"/>
          </p:cNvSpPr>
          <p:nvPr>
            <p:ph type="title"/>
          </p:nvPr>
        </p:nvSpPr>
        <p:spPr>
          <a:xfrm>
            <a:off x="749808" y="784226"/>
            <a:ext cx="7722870" cy="1079626"/>
          </a:xfrm>
        </p:spPr>
        <p:txBody>
          <a:bodyPr anchor="b"/>
          <a:lstStyle>
            <a:lvl1pPr algn="l">
              <a:defRPr sz="3000">
                <a:solidFill>
                  <a:srgbClr val="003D79"/>
                </a:solidFill>
              </a:defRPr>
            </a:lvl1pPr>
          </a:lstStyle>
          <a:p>
            <a:r>
              <a:rPr lang="en-US" dirty="0" smtClean="0"/>
              <a:t>Click to edit Master title style</a:t>
            </a:r>
            <a:endParaRPr lang="en-US" dirty="0"/>
          </a:p>
        </p:txBody>
      </p:sp>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9"/>
          <p:cNvSpPr>
            <a:spLocks noGrp="1" noChangeArrowheads="1"/>
          </p:cNvSpPr>
          <p:nvPr>
            <p:ph type="ftr" sz="quarter" idx="13"/>
          </p:nvPr>
        </p:nvSpPr>
        <p:spPr/>
        <p:txBody>
          <a:bodyPr/>
          <a:lstStyle>
            <a:lvl1pPr>
              <a:defRPr smtClean="0"/>
            </a:lvl1pPr>
          </a:lstStyle>
          <a:p>
            <a:pPr>
              <a:defRPr/>
            </a:pPr>
            <a:r>
              <a:rPr lang="en-US" dirty="0">
                <a:solidFill>
                  <a:srgbClr val="333333"/>
                </a:solidFill>
              </a:rPr>
              <a:t>Company Confidential</a:t>
            </a:r>
          </a:p>
        </p:txBody>
      </p:sp>
    </p:spTree>
  </p:cSld>
  <p:clrMapOvr>
    <a:masterClrMapping/>
  </p:clrMapOvr>
  <p:transition xmlns:p14="http://schemas.microsoft.com/office/powerpoint/2010/mai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ransition Slide">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screen"/>
          <a:srcRect/>
          <a:stretch>
            <a:fillRect/>
          </a:stretch>
        </p:blipFill>
        <p:spPr bwMode="auto">
          <a:xfrm>
            <a:off x="139700" y="312738"/>
            <a:ext cx="8858250" cy="419100"/>
          </a:xfrm>
          <a:prstGeom prst="rect">
            <a:avLst/>
          </a:prstGeom>
          <a:noFill/>
          <a:ln w="9525">
            <a:noFill/>
            <a:miter lim="800000"/>
            <a:headEnd/>
            <a:tailEnd/>
          </a:ln>
        </p:spPr>
      </p:pic>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
        <p:nvSpPr>
          <p:cNvPr id="5" name="Rectangle 9"/>
          <p:cNvSpPr>
            <a:spLocks noGrp="1" noChangeArrowheads="1"/>
          </p:cNvSpPr>
          <p:nvPr>
            <p:ph type="ftr" sz="quarter" idx="13"/>
          </p:nvPr>
        </p:nvSpPr>
        <p:spPr/>
        <p:txBody>
          <a:bodyPr/>
          <a:lstStyle>
            <a:lvl1pPr>
              <a:defRPr smtClean="0"/>
            </a:lvl1pPr>
          </a:lstStyle>
          <a:p>
            <a:pPr>
              <a:defRPr/>
            </a:pPr>
            <a:r>
              <a:rPr lang="en-US" dirty="0">
                <a:solidFill>
                  <a:srgbClr val="333333"/>
                </a:solidFill>
              </a:rPr>
              <a:t>Company Confidential</a:t>
            </a:r>
          </a:p>
        </p:txBody>
      </p:sp>
    </p:spTree>
  </p:cSld>
  <p:clrMapOvr>
    <a:masterClrMapping/>
  </p:clrMapOvr>
  <p:transition xmlns:p14="http://schemas.microsoft.com/office/powerpoint/2010/mai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9"/>
          <p:cNvSpPr>
            <a:spLocks noGrp="1" noChangeArrowheads="1"/>
          </p:cNvSpPr>
          <p:nvPr>
            <p:ph type="ftr" sz="quarter" idx="10"/>
          </p:nvPr>
        </p:nvSpPr>
        <p:spPr>
          <a:ln/>
        </p:spPr>
        <p:txBody>
          <a:bodyPr/>
          <a:lstStyle>
            <a:lvl1pPr>
              <a:defRPr/>
            </a:lvl1pPr>
          </a:lstStyle>
          <a:p>
            <a:pPr>
              <a:defRPr/>
            </a:pPr>
            <a:r>
              <a:rPr lang="en-US" dirty="0">
                <a:solidFill>
                  <a:srgbClr val="333333"/>
                </a:solidFill>
              </a:rPr>
              <a:t>Company Confidential</a:t>
            </a:r>
          </a:p>
        </p:txBody>
      </p:sp>
    </p:spTree>
  </p:cSld>
  <p:clrMapOvr>
    <a:masterClrMapping/>
  </p:clrMapOvr>
  <p:transition xmlns:p14="http://schemas.microsoft.com/office/powerpoint/2010/mai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ln>
            <a:noFill/>
          </a:ln>
        </p:spPr>
        <p:txBody>
          <a:bodyPr/>
          <a:lstStyle>
            <a:lvl1pPr>
              <a:buClr>
                <a:srgbClr val="990000"/>
              </a:buClr>
              <a:buFont typeface="Wingdings" charset="2"/>
              <a:buChar char="§"/>
              <a:defRPr/>
            </a:lvl1pPr>
            <a:lvl2pPr>
              <a:buClr>
                <a:srgbClr val="990000"/>
              </a:buClr>
              <a:buFont typeface="Arial" pitchFamily="34" charset="0"/>
              <a:buChar char="•"/>
              <a:defRPr>
                <a:solidFill>
                  <a:sysClr val="windowText" lastClr="000000"/>
                </a:solidFill>
              </a:defRPr>
            </a:lvl2pPr>
            <a:lvl3pPr>
              <a:buClr>
                <a:srgbClr val="990000"/>
              </a:buClr>
              <a:buFont typeface="Arial" pitchFamily="34" charset="0"/>
              <a:buChar char="•"/>
              <a:defRPr>
                <a:solidFill>
                  <a:sysClr val="windowText" lastClr="000000"/>
                </a:solidFill>
              </a:defRPr>
            </a:lvl3pPr>
            <a:lvl4pPr>
              <a:buClr>
                <a:srgbClr val="990000"/>
              </a:buClr>
              <a:buFont typeface="Arial" pitchFamily="34" charset="0"/>
              <a:buChar char="•"/>
              <a:defRPr>
                <a:solidFill>
                  <a:sysClr val="windowText" lastClr="000000"/>
                </a:solidFill>
              </a:defRPr>
            </a:lvl4pPr>
            <a:lvl5pPr>
              <a:buClr>
                <a:srgbClr val="990000"/>
              </a:buClr>
              <a:buFont typeface="Arial" pitchFamily="34" charset="0"/>
              <a:buChar char="•"/>
              <a:defRPr>
                <a:solidFill>
                  <a:sysClr val="windowText" lastClr="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4"/>
          </p:nvPr>
        </p:nvSpPr>
        <p:spPr/>
        <p:txBody>
          <a:bodyPr/>
          <a:lstStyle>
            <a:lvl1pPr>
              <a:defRPr dirty="0">
                <a:solidFill>
                  <a:srgbClr val="333333"/>
                </a:solidFill>
              </a:defRPr>
            </a:lvl1pPr>
          </a:lstStyle>
          <a:p>
            <a:pPr>
              <a:defRPr/>
            </a:pPr>
            <a:r>
              <a:rPr lang="en-US" smtClean="0"/>
              <a:t>Company Confidential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83586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6725" y="171450"/>
            <a:ext cx="8382000" cy="333375"/>
          </a:xfrm>
        </p:spPr>
        <p:txBody>
          <a:bodyPr/>
          <a:lstStyle/>
          <a:p>
            <a:r>
              <a:rPr lang="en-US"/>
              <a:t>Click to edit Master title style</a:t>
            </a:r>
          </a:p>
        </p:txBody>
      </p:sp>
      <p:sp>
        <p:nvSpPr>
          <p:cNvPr id="3" name="Text Placeholder 2"/>
          <p:cNvSpPr>
            <a:spLocks noGrp="1"/>
          </p:cNvSpPr>
          <p:nvPr>
            <p:ph type="body" sz="half" idx="1"/>
          </p:nvPr>
        </p:nvSpPr>
        <p:spPr>
          <a:xfrm>
            <a:off x="352425" y="784225"/>
            <a:ext cx="4114800" cy="5006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9625" y="784225"/>
            <a:ext cx="4114800" cy="5006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ftr" sz="quarter" idx="10"/>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9478782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4" name="TextBox 4"/>
          <p:cNvSpPr txBox="1"/>
          <p:nvPr/>
        </p:nvSpPr>
        <p:spPr bwMode="gray">
          <a:xfrm>
            <a:off x="6729413" y="6696075"/>
            <a:ext cx="2343150" cy="184150"/>
          </a:xfrm>
          <a:prstGeom prst="rect">
            <a:avLst/>
          </a:prstGeom>
          <a:noFill/>
        </p:spPr>
        <p:txBody>
          <a:bodyPr>
            <a:spAutoFit/>
          </a:bodyPr>
          <a:lstStyle/>
          <a:p>
            <a:pPr algn="r" defTabSz="914400" fontAlgn="base">
              <a:spcBef>
                <a:spcPct val="0"/>
              </a:spcBef>
              <a:spcAft>
                <a:spcPct val="0"/>
              </a:spcAft>
              <a:defRPr/>
            </a:pPr>
            <a:r>
              <a:rPr lang="en-US" sz="600" dirty="0">
                <a:solidFill>
                  <a:srgbClr val="C0C0C0">
                    <a:lumMod val="75000"/>
                  </a:srgbClr>
                </a:solidFill>
                <a:latin typeface="Calibri" pitchFamily="34" charset="0"/>
              </a:rPr>
              <a:t>© 2009 VMware Inc. All rights reserved</a:t>
            </a:r>
          </a:p>
        </p:txBody>
      </p:sp>
      <p:sp>
        <p:nvSpPr>
          <p:cNvPr id="5" name="Rectangle 4"/>
          <p:cNvSpPr txBox="1">
            <a:spLocks noChangeArrowheads="1"/>
          </p:cNvSpPr>
          <p:nvPr/>
        </p:nvSpPr>
        <p:spPr bwMode="white">
          <a:xfrm>
            <a:off x="223837" y="6394450"/>
            <a:ext cx="4791916" cy="301625"/>
          </a:xfrm>
          <a:prstGeom prst="rect">
            <a:avLst/>
          </a:prstGeom>
          <a:ln>
            <a:miter lim="800000"/>
            <a:headEnd/>
            <a:tailEnd/>
          </a:ln>
        </p:spPr>
        <p:txBody>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9"/>
          <p:cNvSpPr>
            <a:spLocks noGrp="1" noChangeArrowheads="1"/>
          </p:cNvSpPr>
          <p:nvPr>
            <p:ph type="ftr" sz="quarter" idx="11"/>
          </p:nvPr>
        </p:nvSpPr>
        <p:spPr>
          <a:ln/>
        </p:spPr>
        <p:txBody>
          <a:bodyPr/>
          <a:lstStyle>
            <a:lvl1pPr>
              <a:defRPr>
                <a:latin typeface="Calibri" pitchFamily="34" charset="0"/>
              </a:defRPr>
            </a:lvl1pPr>
          </a:lstStyle>
          <a:p>
            <a:r>
              <a:rPr lang="en-US" dirty="0"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11557055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
    <p:bg>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4"/>
          </p:nvPr>
        </p:nvSpPr>
        <p:spPr/>
        <p:txBody>
          <a:bodyPr/>
          <a:lstStyle>
            <a:lvl1pPr>
              <a:defRPr dirty="0">
                <a:solidFill>
                  <a:srgbClr val="333333"/>
                </a:solidFill>
              </a:defRPr>
            </a:lvl1pPr>
          </a:lstStyle>
          <a:p>
            <a:pPr>
              <a:defRPr/>
            </a:pPr>
            <a:r>
              <a:rPr lang="en-US" smtClean="0"/>
              <a:t>Company Confidential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Rectangle 9"/>
          <p:cNvSpPr>
            <a:spLocks noGrp="1" noChangeArrowheads="1"/>
          </p:cNvSpPr>
          <p:nvPr>
            <p:ph type="ftr" sz="quarter" idx="10"/>
          </p:nvPr>
        </p:nvSpPr>
        <p:spPr>
          <a:ln/>
        </p:spPr>
        <p:txBody>
          <a:bodyPr/>
          <a:lstStyle>
            <a:lvl1pPr>
              <a:defRPr/>
            </a:lvl1pPr>
          </a:lstStyle>
          <a:p>
            <a:pPr>
              <a:defRPr/>
            </a:pPr>
            <a:r>
              <a:rPr lang="en-US" dirty="0">
                <a:solidFill>
                  <a:srgbClr val="333333"/>
                </a:solidFill>
              </a:rPr>
              <a:t>Company Confidential</a:t>
            </a:r>
          </a:p>
        </p:txBody>
      </p:sp>
    </p:spTree>
  </p:cSld>
  <p:clrMapOvr>
    <a:masterClrMapping/>
  </p:clrMapOvr>
  <p:transition xmlns:p14="http://schemas.microsoft.com/office/powerpoint/2010/mai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screen"/>
          <a:srcRect/>
          <a:stretch>
            <a:fillRect/>
          </a:stretch>
        </p:blipFill>
        <p:spPr bwMode="auto">
          <a:xfrm>
            <a:off x="139700" y="312738"/>
            <a:ext cx="8858250" cy="419100"/>
          </a:xfrm>
          <a:prstGeom prst="rect">
            <a:avLst/>
          </a:prstGeom>
          <a:noFill/>
          <a:ln w="9525">
            <a:noFill/>
            <a:miter lim="800000"/>
            <a:headEnd/>
            <a:tailEnd/>
          </a:ln>
        </p:spPr>
      </p:pic>
      <p:sp>
        <p:nvSpPr>
          <p:cNvPr id="2" name="Title 1"/>
          <p:cNvSpPr>
            <a:spLocks noGrp="1"/>
          </p:cNvSpPr>
          <p:nvPr>
            <p:ph type="title"/>
          </p:nvPr>
        </p:nvSpPr>
        <p:spPr>
          <a:xfrm>
            <a:off x="749808" y="784226"/>
            <a:ext cx="7722870" cy="1079626"/>
          </a:xfrm>
        </p:spPr>
        <p:txBody>
          <a:bodyPr anchor="b"/>
          <a:lstStyle>
            <a:lvl1pPr algn="l">
              <a:defRPr sz="3000">
                <a:solidFill>
                  <a:srgbClr val="003D79"/>
                </a:solidFill>
              </a:defRPr>
            </a:lvl1pPr>
          </a:lstStyle>
          <a:p>
            <a:r>
              <a:rPr lang="en-US" dirty="0" smtClean="0"/>
              <a:t>Click to edit Master title style</a:t>
            </a:r>
            <a:endParaRPr lang="en-US" dirty="0"/>
          </a:p>
        </p:txBody>
      </p:sp>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9"/>
          <p:cNvSpPr>
            <a:spLocks noGrp="1" noChangeArrowheads="1"/>
          </p:cNvSpPr>
          <p:nvPr>
            <p:ph type="ftr" sz="quarter" idx="13"/>
          </p:nvPr>
        </p:nvSpPr>
        <p:spPr/>
        <p:txBody>
          <a:bodyPr/>
          <a:lstStyle>
            <a:lvl1pPr>
              <a:defRPr smtClean="0"/>
            </a:lvl1pPr>
          </a:lstStyle>
          <a:p>
            <a:pPr>
              <a:defRPr/>
            </a:pPr>
            <a:r>
              <a:rPr lang="en-US" dirty="0">
                <a:solidFill>
                  <a:srgbClr val="333333"/>
                </a:solidFill>
              </a:rPr>
              <a:t>Company Confidential</a:t>
            </a:r>
          </a:p>
        </p:txBody>
      </p:sp>
    </p:spTree>
  </p:cSld>
  <p:clrMapOvr>
    <a:masterClrMapping/>
  </p:clrMapOvr>
  <p:transition xmlns:p14="http://schemas.microsoft.com/office/powerpoint/2010/mai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ransition Slide">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screen"/>
          <a:srcRect/>
          <a:stretch>
            <a:fillRect/>
          </a:stretch>
        </p:blipFill>
        <p:spPr bwMode="auto">
          <a:xfrm>
            <a:off x="139700" y="312738"/>
            <a:ext cx="8858250" cy="419100"/>
          </a:xfrm>
          <a:prstGeom prst="rect">
            <a:avLst/>
          </a:prstGeom>
          <a:noFill/>
          <a:ln w="9525">
            <a:noFill/>
            <a:miter lim="800000"/>
            <a:headEnd/>
            <a:tailEnd/>
          </a:ln>
        </p:spPr>
      </p:pic>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
        <p:nvSpPr>
          <p:cNvPr id="5" name="Rectangle 9"/>
          <p:cNvSpPr>
            <a:spLocks noGrp="1" noChangeArrowheads="1"/>
          </p:cNvSpPr>
          <p:nvPr>
            <p:ph type="ftr" sz="quarter" idx="13"/>
          </p:nvPr>
        </p:nvSpPr>
        <p:spPr/>
        <p:txBody>
          <a:bodyPr/>
          <a:lstStyle>
            <a:lvl1pPr>
              <a:defRPr smtClean="0"/>
            </a:lvl1pPr>
          </a:lstStyle>
          <a:p>
            <a:pPr>
              <a:defRPr/>
            </a:pPr>
            <a:r>
              <a:rPr lang="en-US" dirty="0">
                <a:solidFill>
                  <a:srgbClr val="333333"/>
                </a:solidFill>
              </a:rPr>
              <a:t>Company Confidential</a:t>
            </a:r>
          </a:p>
        </p:txBody>
      </p:sp>
    </p:spTree>
  </p:cSld>
  <p:clrMapOvr>
    <a:masterClrMapping/>
  </p:clrMapOvr>
  <p:transition xmlns:p14="http://schemas.microsoft.com/office/powerpoint/2010/mai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9"/>
          <p:cNvSpPr>
            <a:spLocks noGrp="1" noChangeArrowheads="1"/>
          </p:cNvSpPr>
          <p:nvPr>
            <p:ph type="ftr" sz="quarter" idx="10"/>
          </p:nvPr>
        </p:nvSpPr>
        <p:spPr>
          <a:ln/>
        </p:spPr>
        <p:txBody>
          <a:bodyPr/>
          <a:lstStyle>
            <a:lvl1pPr>
              <a:defRPr/>
            </a:lvl1pPr>
          </a:lstStyle>
          <a:p>
            <a:pPr>
              <a:defRPr/>
            </a:pPr>
            <a:r>
              <a:rPr lang="en-US" dirty="0">
                <a:solidFill>
                  <a:srgbClr val="333333"/>
                </a:solidFill>
              </a:rPr>
              <a:t>Company Confidential</a:t>
            </a:r>
          </a:p>
        </p:txBody>
      </p:sp>
    </p:spTree>
  </p:cSld>
  <p:clrMapOvr>
    <a:masterClrMapping/>
  </p:clrMapOvr>
  <p:transition xmlns:p14="http://schemas.microsoft.com/office/powerpoint/2010/mai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4"/>
          </p:nvPr>
        </p:nvSpPr>
        <p:spPr/>
        <p:txBody>
          <a:bodyPr/>
          <a:lstStyle>
            <a:lvl1pPr>
              <a:defRPr dirty="0">
                <a:solidFill>
                  <a:srgbClr val="333333"/>
                </a:solidFill>
              </a:defRPr>
            </a:lvl1pPr>
          </a:lstStyle>
          <a:p>
            <a:pPr>
              <a:defRPr/>
            </a:pPr>
            <a:r>
              <a:rPr lang="en-US" smtClean="0"/>
              <a:t>Company Confidential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6725" y="171450"/>
            <a:ext cx="8382000" cy="333375"/>
          </a:xfrm>
        </p:spPr>
        <p:txBody>
          <a:bodyPr/>
          <a:lstStyle/>
          <a:p>
            <a:r>
              <a:rPr lang="en-US"/>
              <a:t>Click to edit Master title style</a:t>
            </a:r>
          </a:p>
        </p:txBody>
      </p:sp>
      <p:sp>
        <p:nvSpPr>
          <p:cNvPr id="3" name="Text Placeholder 2"/>
          <p:cNvSpPr>
            <a:spLocks noGrp="1"/>
          </p:cNvSpPr>
          <p:nvPr>
            <p:ph type="body" sz="half" idx="1"/>
          </p:nvPr>
        </p:nvSpPr>
        <p:spPr>
          <a:xfrm>
            <a:off x="352425" y="784225"/>
            <a:ext cx="4114800" cy="5006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9625" y="784225"/>
            <a:ext cx="4114800" cy="5006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ftr" sz="quarter" idx="10"/>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9478782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57200" y="330200"/>
            <a:ext cx="8382000"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defRPr sz="1800" b="0" i="1"/>
            </a:lvl1pPr>
          </a:lstStyle>
          <a:p>
            <a:r>
              <a:rPr lang="en-US" smtClean="0"/>
              <a:t>Click to edit Master subtitle style</a:t>
            </a:r>
            <a:endParaRPr lang="en-US" dirty="0"/>
          </a:p>
        </p:txBody>
      </p:sp>
      <p:sp>
        <p:nvSpPr>
          <p:cNvPr id="4" name="Rectangle 4"/>
          <p:cNvSpPr>
            <a:spLocks noGrp="1" noChangeArrowheads="1"/>
          </p:cNvSpPr>
          <p:nvPr>
            <p:ph type="dt" sz="quarter" idx="10"/>
          </p:nvPr>
        </p:nvSpPr>
        <p:spPr bwMode="white">
          <a:xfrm>
            <a:off x="381000" y="6381750"/>
            <a:ext cx="4500282"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defTabSz="914400" eaLnBrk="0" fontAlgn="base" hangingPunct="0">
              <a:spcBef>
                <a:spcPct val="0"/>
              </a:spcBef>
              <a:spcAft>
                <a:spcPct val="0"/>
              </a:spcAft>
              <a:defRPr sz="1200" b="1">
                <a:solidFill>
                  <a:srgbClr val="FFFFFF"/>
                </a:solidFill>
              </a:defRPr>
            </a:lvl1pPr>
          </a:lstStyle>
          <a:p>
            <a:pPr>
              <a:defRPr/>
            </a:pPr>
            <a:r>
              <a:rPr lang="en-US" dirty="0" smtClean="0">
                <a:latin typeface="Calibri" pitchFamily="34" charset="0"/>
                <a:ea typeface="ＭＳ Ｐゴシック" pitchFamily="34" charset="-128"/>
              </a:rPr>
              <a:t>DRAFT PLAN - </a:t>
            </a:r>
            <a:r>
              <a:rPr lang="en-US" dirty="0" smtClean="0"/>
              <a:t>VMware Confidential – DO NOT USE EXTERNALLY</a:t>
            </a:r>
            <a:endParaRPr lang="en-US" dirty="0"/>
          </a:p>
        </p:txBody>
      </p:sp>
      <p:sp>
        <p:nvSpPr>
          <p:cNvPr id="5" name="TextBox 4"/>
          <p:cNvSpPr txBox="1"/>
          <p:nvPr userDrawn="1"/>
        </p:nvSpPr>
        <p:spPr bwMode="gray">
          <a:xfrm>
            <a:off x="6524625"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2009 VMware Inc. All rights reserved</a:t>
            </a: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a:defRPr/>
            </a:pPr>
            <a:fld id="{A0A03F51-2955-4EA9-BE4E-42B6F90C747F}"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solidFill>
                  <a:srgbClr val="333333"/>
                </a:solidFill>
              </a:rPr>
              <a:t>Company Confidential</a:t>
            </a:r>
            <a:endParaRPr lang="en-US" dirty="0">
              <a:solidFill>
                <a:srgbClr val="333333"/>
              </a:solidFill>
            </a:endParaRPr>
          </a:p>
        </p:txBody>
      </p:sp>
      <p:sp>
        <p:nvSpPr>
          <p:cNvPr id="5" name="Date Placeholder 4"/>
          <p:cNvSpPr>
            <a:spLocks noGrp="1"/>
          </p:cNvSpPr>
          <p:nvPr>
            <p:ph type="dt" sz="half" idx="12"/>
          </p:nvPr>
        </p:nvSpPr>
        <p:spPr/>
        <p:txBody>
          <a:bodyPr/>
          <a:lstStyle/>
          <a:p>
            <a:pPr>
              <a:defRPr/>
            </a:pPr>
            <a:endParaRPr dirty="0"/>
          </a:p>
        </p:txBody>
      </p:sp>
      <p:sp>
        <p:nvSpPr>
          <p:cNvPr id="7" name="Text Placeholder 6"/>
          <p:cNvSpPr>
            <a:spLocks noGrp="1"/>
          </p:cNvSpPr>
          <p:nvPr>
            <p:ph type="body" sz="quarter" idx="13"/>
          </p:nvPr>
        </p:nvSpPr>
        <p:spPr>
          <a:xfrm>
            <a:off x="352425" y="786384"/>
            <a:ext cx="8385048" cy="5010912"/>
          </a:xfrm>
        </p:spPr>
        <p:txBody>
          <a:bodyPr/>
          <a:lstStyle>
            <a:lvl1pPr marL="114300" indent="-114300">
              <a:buFont typeface="Arial" pitchFamily="34" charset="0"/>
              <a:buChar char=" "/>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
        <p:nvSpPr>
          <p:cNvPr id="5"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1_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lvl1pPr>
              <a:defRPr>
                <a:latin typeface="Calibri" pitchFamily="34" charset="0"/>
              </a:defRPr>
            </a:lvl1pPr>
          </a:lstStyle>
          <a:p>
            <a:r>
              <a:rPr lang="en-US" dirty="0" smtClean="0">
                <a:solidFill>
                  <a:srgbClr val="333333"/>
                </a:solidFill>
              </a:rPr>
              <a:t>Company Confidential</a:t>
            </a: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0084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6250" y="784226"/>
            <a:ext cx="7630668" cy="1079626"/>
          </a:xfrm>
        </p:spPr>
        <p:txBody>
          <a:bodyPr anchor="b"/>
          <a:lstStyle>
            <a:lvl1pPr algn="l">
              <a:defRPr sz="3000">
                <a:solidFill>
                  <a:srgbClr val="003D79"/>
                </a:solidFill>
              </a:defRPr>
            </a:lvl1pPr>
          </a:lstStyle>
          <a:p>
            <a:r>
              <a:rPr lang="en-US" dirty="0" smtClean="0"/>
              <a:t>Agenda</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361950" y="2210435"/>
            <a:ext cx="7592568" cy="3748405"/>
          </a:xfrm>
        </p:spPr>
        <p:txBody>
          <a:bodyPr/>
          <a:lstStyle>
            <a:lvl1pPr>
              <a:buFont typeface="Arial" pitchFamily="34" charset="0"/>
              <a:buChar char=" "/>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defRPr b="0"/>
            </a:lvl1pPr>
          </a:lstStyle>
          <a:p>
            <a:pPr lvl="0"/>
            <a:r>
              <a:rPr lang="en-US" smtClean="0"/>
              <a:t>Click to edit Master text styles</a:t>
            </a:r>
          </a:p>
        </p:txBody>
      </p:sp>
      <p:sp>
        <p:nvSpPr>
          <p:cNvPr id="9"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114300" indent="-114300">
              <a:buFont typeface="Arial" pitchFamily="34" charset="0"/>
              <a:buChar char=" "/>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114300" indent="-114300">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sldNum" sz="quarter" idx="10"/>
          </p:nvPr>
        </p:nvSpPr>
        <p:spPr>
          <a:ln/>
        </p:spPr>
        <p:txBody>
          <a:bodyPr/>
          <a:lstStyle>
            <a:lvl1pPr>
              <a:defRPr/>
            </a:lvl1pPr>
          </a:lstStyle>
          <a:p>
            <a:pPr>
              <a:defRPr/>
            </a:pPr>
            <a:fld id="{FA32BE1A-557D-49D8-B03D-A3D9D357301E}" type="slidenum">
              <a:rPr lang="en-US"/>
              <a:pPr>
                <a:defRPr/>
              </a:pPr>
              <a:t>‹#›</a:t>
            </a:fld>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
        <p:nvSpPr>
          <p:cNvPr id="7" name="Date Placeholder 8"/>
          <p:cNvSpPr>
            <a:spLocks noGrp="1"/>
          </p:cNvSpPr>
          <p:nvPr>
            <p:ph type="dt" sz="half" idx="1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ln>
            <a:noFill/>
          </a:ln>
        </p:spPr>
        <p:txBody>
          <a:bodyPr/>
          <a:lstStyle>
            <a:lvl1pPr>
              <a:buClr>
                <a:srgbClr val="990000"/>
              </a:buClr>
              <a:buFont typeface="Wingdings" charset="2"/>
              <a:buChar char="§"/>
              <a:defRPr/>
            </a:lvl1pPr>
            <a:lvl2pPr>
              <a:buClr>
                <a:srgbClr val="990000"/>
              </a:buClr>
              <a:buFont typeface="Arial" pitchFamily="34" charset="0"/>
              <a:buChar char="•"/>
              <a:defRPr>
                <a:solidFill>
                  <a:sysClr val="windowText" lastClr="000000"/>
                </a:solidFill>
              </a:defRPr>
            </a:lvl2pPr>
            <a:lvl3pPr>
              <a:buClr>
                <a:srgbClr val="990000"/>
              </a:buClr>
              <a:buFont typeface="Arial" pitchFamily="34" charset="0"/>
              <a:buChar char="•"/>
              <a:defRPr>
                <a:solidFill>
                  <a:sysClr val="windowText" lastClr="000000"/>
                </a:solidFill>
              </a:defRPr>
            </a:lvl3pPr>
            <a:lvl4pPr>
              <a:buClr>
                <a:srgbClr val="990000"/>
              </a:buClr>
              <a:buFont typeface="Arial" pitchFamily="34" charset="0"/>
              <a:buChar char="•"/>
              <a:defRPr>
                <a:solidFill>
                  <a:sysClr val="windowText" lastClr="000000"/>
                </a:solidFill>
              </a:defRPr>
            </a:lvl4pPr>
            <a:lvl5pPr>
              <a:buClr>
                <a:srgbClr val="990000"/>
              </a:buClr>
              <a:buFont typeface="Arial" pitchFamily="34" charset="0"/>
              <a:buChar char="•"/>
              <a:defRPr>
                <a:solidFill>
                  <a:sysClr val="windowText" lastClr="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9060007"/>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2010 VMware Inc. All rights reserved</a:t>
            </a:r>
          </a:p>
        </p:txBody>
      </p:sp>
      <p:sp>
        <p:nvSpPr>
          <p:cNvPr id="7" name="Rectangle 4"/>
          <p:cNvSpPr txBox="1">
            <a:spLocks noChangeArrowheads="1"/>
          </p:cNvSpPr>
          <p:nvPr userDrawn="1"/>
        </p:nvSpPr>
        <p:spPr bwMode="white">
          <a:xfrm>
            <a:off x="224583" y="6393782"/>
            <a:ext cx="4670145"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3024604816"/>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pPr>
              <a:defRPr/>
            </a:pPr>
            <a:r>
              <a:rPr lang="en-US" smtClean="0">
                <a:solidFill>
                  <a:srgbClr val="333333"/>
                </a:solidFill>
              </a:rPr>
              <a:t>Company Confidential</a:t>
            </a:r>
            <a:endParaRPr lang="en-US" dirty="0">
              <a:solidFill>
                <a:srgbClr val="333333"/>
              </a:solidFill>
            </a:endParaRPr>
          </a:p>
        </p:txBody>
      </p:sp>
      <p:sp>
        <p:nvSpPr>
          <p:cNvPr id="7" name="Text Placeholder 6"/>
          <p:cNvSpPr>
            <a:spLocks noGrp="1"/>
          </p:cNvSpPr>
          <p:nvPr>
            <p:ph type="body" sz="quarter" idx="13"/>
          </p:nvPr>
        </p:nvSpPr>
        <p:spPr>
          <a:xfrm>
            <a:off x="352425" y="786384"/>
            <a:ext cx="8385048"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11257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32589296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9808" y="784226"/>
            <a:ext cx="7722870" cy="1079626"/>
          </a:xfrm>
        </p:spPr>
        <p:txBody>
          <a:bodyPr anchor="b"/>
          <a:lstStyle>
            <a:lvl1pPr algn="l">
              <a:defRPr sz="3000">
                <a:solidFill>
                  <a:srgbClr val="003D79"/>
                </a:solidFill>
              </a:defRPr>
            </a:lvl1pPr>
          </a:lstStyle>
          <a:p>
            <a:r>
              <a:rPr lang="en-US" dirty="0" smtClean="0"/>
              <a:t>Agenda</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727710" y="2210435"/>
            <a:ext cx="7592568" cy="3748405"/>
          </a:xfrm>
        </p:spPr>
        <p:txBody>
          <a:bodyPr/>
          <a:lstStyle>
            <a:lvl1pPr marL="182880">
              <a:buFont typeface="Wingdings" pitchFamily="2" charset="2"/>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70438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Tree>
    <p:extLst>
      <p:ext uri="{BB962C8B-B14F-4D97-AF65-F5344CB8AC3E}">
        <p14:creationId xmlns:p14="http://schemas.microsoft.com/office/powerpoint/2010/main" val="18138464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233363" indent="-233363">
              <a:buFont typeface="Wingdings" pitchFamily="2" charset="2"/>
              <a:buChar cha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233363" indent="-233363">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27395146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6629400" y="6567488"/>
            <a:ext cx="1981200" cy="214312"/>
          </a:xfrm>
          <a:prstGeom prst="rect">
            <a:avLst/>
          </a:prstGeom>
          <a:ln/>
        </p:spPr>
        <p:txBody>
          <a:bodyPr/>
          <a:lstStyle>
            <a:lvl1pPr>
              <a:defRPr>
                <a:latin typeface="Calibri" pitchFamily="34" charset="0"/>
              </a:defRPr>
            </a:lvl1pPr>
          </a:lstStyle>
          <a:p>
            <a:pPr defTabSz="914400"/>
            <a:endParaRPr lang="en-US" dirty="0">
              <a:solidFill>
                <a:srgbClr val="333333"/>
              </a:solidFill>
            </a:endParaRPr>
          </a:p>
        </p:txBody>
      </p:sp>
      <p:sp>
        <p:nvSpPr>
          <p:cNvPr id="3" name="Rectangle 6"/>
          <p:cNvSpPr>
            <a:spLocks noGrp="1" noChangeArrowheads="1"/>
          </p:cNvSpPr>
          <p:nvPr>
            <p:ph type="sldNum" sz="quarter" idx="11"/>
          </p:nvPr>
        </p:nvSpPr>
        <p:spPr>
          <a:xfrm>
            <a:off x="8831263" y="6534150"/>
            <a:ext cx="169862" cy="260350"/>
          </a:xfrm>
          <a:prstGeom prst="rect">
            <a:avLst/>
          </a:prstGeom>
          <a:ln/>
        </p:spPr>
        <p:txBody>
          <a:bodyPr/>
          <a:lstStyle>
            <a:lvl1pPr>
              <a:defRPr>
                <a:latin typeface="Calibri" pitchFamily="34" charset="0"/>
              </a:defRPr>
            </a:lvl1pPr>
          </a:lstStyle>
          <a:p>
            <a:pPr defTabSz="914400"/>
            <a:fld id="{F4BE90DD-4B57-4AC2-8767-A48D9F8F206A}" type="slidenum">
              <a:rPr lang="en-US" smtClean="0">
                <a:solidFill>
                  <a:srgbClr val="333333"/>
                </a:solidFill>
              </a:rPr>
              <a:pPr defTabSz="914400"/>
              <a:t>‹#›</a:t>
            </a:fld>
            <a:endParaRPr lang="en-US" dirty="0">
              <a:solidFill>
                <a:srgbClr val="333333"/>
              </a:solidFill>
            </a:endParaRPr>
          </a:p>
        </p:txBody>
      </p:sp>
      <p:sp>
        <p:nvSpPr>
          <p:cNvPr id="4" name="Rectangle 10"/>
          <p:cNvSpPr>
            <a:spLocks noGrp="1" noChangeArrowheads="1"/>
          </p:cNvSpPr>
          <p:nvPr>
            <p:ph type="ftr" sz="quarter" idx="12"/>
          </p:nvPr>
        </p:nvSpPr>
        <p:spPr>
          <a:ln/>
        </p:spPr>
        <p:txBody>
          <a:bodyPr/>
          <a:lstStyle>
            <a:lvl1pPr>
              <a:defRPr>
                <a:latin typeface="Calibri" pitchFamily="34" charset="0"/>
              </a:defRPr>
            </a:lvl1pPr>
          </a:lstStyle>
          <a:p>
            <a:r>
              <a:rPr lang="en-US" dirty="0" smtClean="0">
                <a:solidFill>
                  <a:srgbClr val="333333"/>
                </a:solidFill>
              </a:rPr>
              <a:t>Company Confidential</a:t>
            </a:r>
            <a:endParaRPr lang="en-US" dirty="0">
              <a:solidFill>
                <a:srgbClr val="333333"/>
              </a:solidFill>
            </a:endParaRPr>
          </a:p>
        </p:txBody>
      </p:sp>
    </p:spTree>
    <p:extLst>
      <p:ext uri="{BB962C8B-B14F-4D97-AF65-F5344CB8AC3E}">
        <p14:creationId xmlns:p14="http://schemas.microsoft.com/office/powerpoint/2010/main" val="35664453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Bullet  Layout">
    <p:spTree>
      <p:nvGrpSpPr>
        <p:cNvPr id="1" name=""/>
        <p:cNvGrpSpPr/>
        <p:nvPr/>
      </p:nvGrpSpPr>
      <p:grpSpPr>
        <a:xfrm>
          <a:off x="0" y="0"/>
          <a:ext cx="0" cy="0"/>
          <a:chOff x="0" y="0"/>
          <a:chExt cx="0" cy="0"/>
        </a:xfrm>
      </p:grpSpPr>
      <p:sp>
        <p:nvSpPr>
          <p:cNvPr id="2" name="Title 1"/>
          <p:cNvSpPr>
            <a:spLocks noGrp="1"/>
          </p:cNvSpPr>
          <p:nvPr>
            <p:ph type="title"/>
          </p:nvPr>
        </p:nvSpPr>
        <p:spPr>
          <a:xfrm>
            <a:off x="190366" y="171450"/>
            <a:ext cx="8492109" cy="333375"/>
          </a:xfrm>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79480" y="1749215"/>
            <a:ext cx="8044810" cy="4530816"/>
          </a:xfrm>
        </p:spPr>
        <p:txBody>
          <a:bodyPr/>
          <a:lstStyle>
            <a:lvl1pPr>
              <a:buFont typeface="Arial" pitchFamily="34" charset="0"/>
              <a:buChar char="•"/>
              <a:defRPr b="0">
                <a:solidFill>
                  <a:srgbClr val="000000"/>
                </a:solidFill>
              </a:defRPr>
            </a:lvl1pPr>
            <a:lvl2pPr marL="741363" indent="-344488">
              <a:buFont typeface="Arial" pitchFamily="34" charset="0"/>
              <a:buChar char="–"/>
              <a:defRPr>
                <a:solidFill>
                  <a:srgbClr val="000000"/>
                </a:solidFill>
              </a:defRPr>
            </a:lvl2pPr>
            <a:lvl3pPr marL="1147763" indent="-384048">
              <a:buFont typeface="Wingdings" pitchFamily="2" charset="2"/>
              <a:buChar char="ü"/>
              <a:defRPr>
                <a:solidFill>
                  <a:srgbClr val="000000"/>
                </a:solidFill>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5832428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57200" y="330200"/>
            <a:ext cx="8382000" cy="533400"/>
          </a:xfrm>
        </p:spPr>
        <p:txBody>
          <a:bodyPr anchor="t"/>
          <a:lstStyle>
            <a:lvl1pPr>
              <a:defRPr sz="3000">
                <a:solidFill>
                  <a:srgbClr val="003D79"/>
                </a:solidFill>
              </a:defRPr>
            </a:lvl1pPr>
          </a:lstStyle>
          <a:p>
            <a:r>
              <a:rPr lang="en-US" dirty="0"/>
              <a:t>Click to edit Master title style</a:t>
            </a:r>
          </a:p>
        </p:txBody>
      </p:sp>
      <p:sp>
        <p:nvSpPr>
          <p:cNvPr id="71683" name="Rectangle 3"/>
          <p:cNvSpPr>
            <a:spLocks noGrp="1" noChangeArrowheads="1"/>
          </p:cNvSpPr>
          <p:nvPr>
            <p:ph type="subTitle" idx="1"/>
          </p:nvPr>
        </p:nvSpPr>
        <p:spPr>
          <a:xfrm>
            <a:off x="400050" y="1095375"/>
            <a:ext cx="8382000" cy="1295400"/>
          </a:xfrm>
        </p:spPr>
        <p:txBody>
          <a:bodyPr/>
          <a:lstStyle>
            <a:lvl1pPr>
              <a:defRPr sz="1800" b="0" i="1"/>
            </a:lvl1pPr>
          </a:lstStyle>
          <a:p>
            <a:r>
              <a:rPr lang="en-US" dirty="0"/>
              <a:t>Click to edit Master subtitle style</a:t>
            </a:r>
          </a:p>
        </p:txBody>
      </p:sp>
      <p:sp>
        <p:nvSpPr>
          <p:cNvPr id="4" name="Rectangle 4"/>
          <p:cNvSpPr>
            <a:spLocks noGrp="1" noChangeArrowheads="1"/>
          </p:cNvSpPr>
          <p:nvPr>
            <p:ph type="dt" sz="quarter" idx="10"/>
          </p:nvPr>
        </p:nvSpPr>
        <p:spPr bwMode="white">
          <a:xfrm>
            <a:off x="380999" y="6381750"/>
            <a:ext cx="4406153"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defTabSz="914400" eaLnBrk="0" fontAlgn="base" hangingPunct="0">
              <a:spcBef>
                <a:spcPct val="0"/>
              </a:spcBef>
              <a:spcAft>
                <a:spcPct val="0"/>
              </a:spcAft>
              <a:defRPr sz="1200" b="1">
                <a:solidFill>
                  <a:srgbClr val="FFFFFF"/>
                </a:solidFill>
              </a:defRPr>
            </a:lvl1pPr>
          </a:lstStyle>
          <a:p>
            <a:pPr>
              <a:defRPr/>
            </a:pPr>
            <a:r>
              <a:rPr lang="en-US" dirty="0" smtClean="0">
                <a:latin typeface="Calibri" pitchFamily="34" charset="0"/>
                <a:ea typeface="ＭＳ Ｐゴシック" pitchFamily="34" charset="-128"/>
              </a:rPr>
              <a:t>DRAFT PLAN - </a:t>
            </a:r>
            <a:r>
              <a:rPr lang="en-US" dirty="0" smtClean="0"/>
              <a:t>VMware Confidential – DO NOT USE EXTERNALLY</a:t>
            </a:r>
            <a:endParaRPr lang="en-US" dirty="0"/>
          </a:p>
        </p:txBody>
      </p:sp>
      <p:sp>
        <p:nvSpPr>
          <p:cNvPr id="5" name="TextBox 4"/>
          <p:cNvSpPr txBox="1"/>
          <p:nvPr userDrawn="1"/>
        </p:nvSpPr>
        <p:spPr bwMode="gray">
          <a:xfrm>
            <a:off x="6524625"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a:solidFill>
                  <a:srgbClr val="C0C0C0">
                    <a:lumMod val="75000"/>
                  </a:srgbClr>
                </a:solidFill>
                <a:latin typeface="Calibri" pitchFamily="34" charset="0"/>
              </a:rPr>
              <a:t>© 2009 VMware Inc. All rights reserved</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a:defRPr/>
            </a:pPr>
            <a:fld id="{A0A03F51-2955-4EA9-BE4E-42B6F90C747F}" type="slidenum">
              <a:rPr lang="en-US"/>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solidFill>
                  <a:srgbClr val="333333"/>
                </a:solidFill>
              </a:rPr>
              <a:t>Company Confidential</a:t>
            </a:r>
            <a:endParaRPr lang="en-US" dirty="0">
              <a:solidFill>
                <a:srgbClr val="333333"/>
              </a:solidFill>
            </a:endParaRPr>
          </a:p>
        </p:txBody>
      </p:sp>
      <p:sp>
        <p:nvSpPr>
          <p:cNvPr id="5" name="Date Placeholder 4"/>
          <p:cNvSpPr>
            <a:spLocks noGrp="1"/>
          </p:cNvSpPr>
          <p:nvPr>
            <p:ph type="dt" sz="half" idx="12"/>
          </p:nvPr>
        </p:nvSpPr>
        <p:spPr/>
        <p:txBody>
          <a:bodyPr/>
          <a:lstStyle/>
          <a:p>
            <a:pPr>
              <a:defRPr/>
            </a:pPr>
            <a:endParaRPr dirty="0"/>
          </a:p>
        </p:txBody>
      </p:sp>
      <p:sp>
        <p:nvSpPr>
          <p:cNvPr id="7" name="Text Placeholder 6"/>
          <p:cNvSpPr>
            <a:spLocks noGrp="1"/>
          </p:cNvSpPr>
          <p:nvPr>
            <p:ph type="body" sz="quarter" idx="13"/>
          </p:nvPr>
        </p:nvSpPr>
        <p:spPr>
          <a:xfrm>
            <a:off x="352425" y="786384"/>
            <a:ext cx="8385048" cy="5010912"/>
          </a:xfrm>
        </p:spPr>
        <p:txBody>
          <a:bodyPr/>
          <a:lstStyle>
            <a:lvl1pPr marL="114300" indent="-114300">
              <a:buFont typeface="Arial" pitchFamily="34" charset="0"/>
              <a:buChar char=" "/>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
        <p:nvSpPr>
          <p:cNvPr id="5"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6250" y="784226"/>
            <a:ext cx="7630668" cy="1079626"/>
          </a:xfrm>
        </p:spPr>
        <p:txBody>
          <a:bodyPr anchor="b"/>
          <a:lstStyle>
            <a:lvl1pPr algn="l">
              <a:defRPr sz="3000">
                <a:solidFill>
                  <a:srgbClr val="003D79"/>
                </a:solidFill>
              </a:defRPr>
            </a:lvl1pPr>
          </a:lstStyle>
          <a:p>
            <a:r>
              <a:rPr lang="en-US" dirty="0" smtClean="0"/>
              <a:t>Agenda</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361950" y="2210435"/>
            <a:ext cx="7592568" cy="3748405"/>
          </a:xfrm>
        </p:spPr>
        <p:txBody>
          <a:bodyPr/>
          <a:lstStyle>
            <a:lvl1pPr>
              <a:buFont typeface="Arial" pitchFamily="34" charset="0"/>
              <a:buChar char=" "/>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dirty="0"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defRPr b="0"/>
            </a:lvl1pPr>
          </a:lstStyle>
          <a:p>
            <a:pPr lvl="0"/>
            <a:r>
              <a:rPr lang="en-US" dirty="0" smtClean="0"/>
              <a:t>Click to edit Master text style</a:t>
            </a:r>
          </a:p>
        </p:txBody>
      </p:sp>
      <p:sp>
        <p:nvSpPr>
          <p:cNvPr id="9"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114300" indent="-114300">
              <a:buFont typeface="Arial" pitchFamily="34" charset="0"/>
              <a:buChar char=" "/>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114300" indent="-114300">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sldNum" sz="quarter" idx="10"/>
          </p:nvPr>
        </p:nvSpPr>
        <p:spPr>
          <a:ln/>
        </p:spPr>
        <p:txBody>
          <a:bodyPr/>
          <a:lstStyle>
            <a:lvl1pPr>
              <a:defRPr/>
            </a:lvl1pPr>
          </a:lstStyle>
          <a:p>
            <a:pPr>
              <a:defRPr/>
            </a:pPr>
            <a:fld id="{FA32BE1A-557D-49D8-B03D-A3D9D357301E}" type="slidenum">
              <a:rPr lang="en-US"/>
              <a:pPr>
                <a:defRPr/>
              </a:pPr>
              <a:t>‹#›</a:t>
            </a:fld>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
        <p:nvSpPr>
          <p:cNvPr id="7" name="Date Placeholder 8"/>
          <p:cNvSpPr>
            <a:spLocks noGrp="1"/>
          </p:cNvSpPr>
          <p:nvPr>
            <p:ph type="dt" sz="half" idx="1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AP_Footnote_2007_1"/>
          <p:cNvSpPr>
            <a:spLocks noGrp="1" noChangeArrowheads="1"/>
          </p:cNvSpPr>
          <p:nvPr>
            <p:ph type="sldNum" sz="quarter" idx="10"/>
          </p:nvPr>
        </p:nvSpPr>
        <p:spPr>
          <a:ln/>
        </p:spPr>
        <p:txBody>
          <a:bodyPr/>
          <a:lstStyle>
            <a:lvl1pPr>
              <a:defRPr/>
            </a:lvl1pPr>
          </a:lstStyle>
          <a:p>
            <a:pPr>
              <a:defRPr/>
            </a:pPr>
            <a:r>
              <a:rPr lang="en-US" dirty="0"/>
              <a:t>© SAP 2007 / Page </a:t>
            </a:r>
            <a:fld id="{8566E16C-854E-4AE8-ABF3-34D4C1DE765D}" type="slidenum">
              <a:rPr lang="en-US"/>
              <a:pPr>
                <a:defRPr/>
              </a:pPr>
              <a:t>‹#›</a:t>
            </a:fld>
            <a:endParaRPr lang="en-US" dirty="0"/>
          </a:p>
        </p:txBody>
      </p:sp>
    </p:spTree>
    <p:extLst>
      <p:ext uri="{BB962C8B-B14F-4D97-AF65-F5344CB8AC3E}">
        <p14:creationId xmlns:p14="http://schemas.microsoft.com/office/powerpoint/2010/main" val="193381317"/>
      </p:ext>
    </p:extLst>
  </p:cSld>
  <p:clrMapOvr>
    <a:masterClrMapping/>
  </p:clrMapOvr>
  <p:transition xmlns:p14="http://schemas.microsoft.com/office/powerpoint/2010/main">
    <p:zoom/>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57200" y="330200"/>
            <a:ext cx="8382000"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defRPr sz="1800" b="0" i="1"/>
            </a:lvl1pPr>
          </a:lstStyle>
          <a:p>
            <a:r>
              <a:rPr lang="en-US" smtClean="0"/>
              <a:t>Click to edit Master subtitle style</a:t>
            </a:r>
            <a:endParaRPr lang="en-US" dirty="0"/>
          </a:p>
        </p:txBody>
      </p:sp>
      <p:sp>
        <p:nvSpPr>
          <p:cNvPr id="4" name="Rectangle 4"/>
          <p:cNvSpPr>
            <a:spLocks noGrp="1" noChangeArrowheads="1"/>
          </p:cNvSpPr>
          <p:nvPr>
            <p:ph type="dt" sz="quarter" idx="10"/>
          </p:nvPr>
        </p:nvSpPr>
        <p:spPr bwMode="white">
          <a:xfrm>
            <a:off x="381000" y="6381750"/>
            <a:ext cx="4796118"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defTabSz="914400" eaLnBrk="0" fontAlgn="base" hangingPunct="0">
              <a:spcBef>
                <a:spcPct val="0"/>
              </a:spcBef>
              <a:spcAft>
                <a:spcPct val="0"/>
              </a:spcAft>
              <a:defRPr sz="1200" b="1">
                <a:solidFill>
                  <a:srgbClr val="FFFFFF"/>
                </a:solidFill>
              </a:defRPr>
            </a:lvl1pPr>
          </a:lstStyle>
          <a:p>
            <a:pPr>
              <a:defRPr/>
            </a:pPr>
            <a:r>
              <a:rPr lang="en-US" dirty="0" smtClean="0">
                <a:latin typeface="Calibri" pitchFamily="34" charset="0"/>
                <a:ea typeface="ＭＳ Ｐゴシック" pitchFamily="34" charset="-128"/>
              </a:rPr>
              <a:t>DRAFT PLAN - </a:t>
            </a:r>
            <a:r>
              <a:rPr lang="en-US" dirty="0" smtClean="0"/>
              <a:t>VMware Confidential – DO NOT USE EXTERNALLY</a:t>
            </a:r>
            <a:endParaRPr lang="en-US" dirty="0"/>
          </a:p>
        </p:txBody>
      </p:sp>
      <p:sp>
        <p:nvSpPr>
          <p:cNvPr id="5" name="TextBox 4"/>
          <p:cNvSpPr txBox="1"/>
          <p:nvPr userDrawn="1"/>
        </p:nvSpPr>
        <p:spPr bwMode="gray">
          <a:xfrm>
            <a:off x="6524625"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2009 VMware Inc. All rights reserved</a:t>
            </a: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a:defRPr/>
            </a:pPr>
            <a:fld id="{A0A03F51-2955-4EA9-BE4E-42B6F90C747F}"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solidFill>
                  <a:srgbClr val="333333"/>
                </a:solidFill>
              </a:rPr>
              <a:t>Company Confidential</a:t>
            </a:r>
            <a:endParaRPr lang="en-US" dirty="0">
              <a:solidFill>
                <a:srgbClr val="333333"/>
              </a:solidFill>
            </a:endParaRPr>
          </a:p>
        </p:txBody>
      </p:sp>
      <p:sp>
        <p:nvSpPr>
          <p:cNvPr id="5" name="Date Placeholder 4"/>
          <p:cNvSpPr>
            <a:spLocks noGrp="1"/>
          </p:cNvSpPr>
          <p:nvPr>
            <p:ph type="dt" sz="half" idx="12"/>
          </p:nvPr>
        </p:nvSpPr>
        <p:spPr/>
        <p:txBody>
          <a:bodyPr/>
          <a:lstStyle/>
          <a:p>
            <a:pPr>
              <a:defRPr/>
            </a:pPr>
            <a:endParaRPr dirty="0"/>
          </a:p>
        </p:txBody>
      </p:sp>
      <p:sp>
        <p:nvSpPr>
          <p:cNvPr id="7" name="Text Placeholder 6"/>
          <p:cNvSpPr>
            <a:spLocks noGrp="1"/>
          </p:cNvSpPr>
          <p:nvPr>
            <p:ph type="body" sz="quarter" idx="13"/>
          </p:nvPr>
        </p:nvSpPr>
        <p:spPr>
          <a:xfrm>
            <a:off x="352425" y="786384"/>
            <a:ext cx="8385048" cy="5010912"/>
          </a:xfrm>
        </p:spPr>
        <p:txBody>
          <a:bodyPr/>
          <a:lstStyle>
            <a:lvl1pPr marL="114300" indent="-114300">
              <a:buFont typeface="Arial" pitchFamily="34" charset="0"/>
              <a:buChar char=" "/>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4" name="TextBox 4"/>
          <p:cNvSpPr txBox="1"/>
          <p:nvPr/>
        </p:nvSpPr>
        <p:spPr bwMode="gray">
          <a:xfrm>
            <a:off x="6729413" y="6696075"/>
            <a:ext cx="2343150" cy="184150"/>
          </a:xfrm>
          <a:prstGeom prst="rect">
            <a:avLst/>
          </a:prstGeom>
          <a:noFill/>
        </p:spPr>
        <p:txBody>
          <a:bodyPr>
            <a:spAutoFit/>
          </a:bodyPr>
          <a:lstStyle/>
          <a:p>
            <a:pPr algn="r" defTabSz="914400" fontAlgn="base">
              <a:spcBef>
                <a:spcPct val="0"/>
              </a:spcBef>
              <a:spcAft>
                <a:spcPct val="0"/>
              </a:spcAft>
              <a:defRPr/>
            </a:pPr>
            <a:r>
              <a:rPr lang="en-US" sz="600" dirty="0">
                <a:solidFill>
                  <a:srgbClr val="C0C0C0">
                    <a:lumMod val="75000"/>
                  </a:srgbClr>
                </a:solidFill>
                <a:latin typeface="Calibri" pitchFamily="34" charset="0"/>
                <a:ea typeface="ＭＳ Ｐゴシック"/>
              </a:rPr>
              <a:t>© 2009 VMware Inc. All rights reserved</a:t>
            </a:r>
          </a:p>
        </p:txBody>
      </p:sp>
      <p:sp>
        <p:nvSpPr>
          <p:cNvPr id="5" name="Rectangle 4"/>
          <p:cNvSpPr txBox="1">
            <a:spLocks noChangeArrowheads="1"/>
          </p:cNvSpPr>
          <p:nvPr/>
        </p:nvSpPr>
        <p:spPr bwMode="white">
          <a:xfrm>
            <a:off x="223838" y="6394450"/>
            <a:ext cx="2133600" cy="476250"/>
          </a:xfrm>
          <a:prstGeom prst="rect">
            <a:avLst/>
          </a:prstGeom>
          <a:ln>
            <a:miter lim="800000"/>
            <a:headEnd/>
            <a:tailEnd/>
          </a:ln>
        </p:spPr>
        <p:txBody>
          <a:bodyPr/>
          <a:lstStyle>
            <a:lvl1pPr algn="l" eaLnBrk="0" hangingPunct="0">
              <a:spcAft>
                <a:spcPct val="0"/>
              </a:spcAft>
              <a:defRPr sz="1200" b="1">
                <a:solidFill>
                  <a:srgbClr val="FFFFFF"/>
                </a:solidFill>
              </a:defRPr>
            </a:lvl1pPr>
          </a:lstStyle>
          <a:p>
            <a:pPr defTabSz="914400" fontAlgn="base">
              <a:spcBef>
                <a:spcPct val="0"/>
              </a:spcBef>
              <a:defRPr/>
            </a:pPr>
            <a:r>
              <a:rPr lang="en-US" dirty="0" smtClean="0">
                <a:latin typeface="Calibri" pitchFamily="34" charset="0"/>
                <a:ea typeface="ＭＳ Ｐゴシック"/>
              </a:rPr>
              <a:t>Confidential</a:t>
            </a:r>
            <a:endParaRPr lang="en-US" dirty="0">
              <a:latin typeface="Calibri" pitchFamily="34" charset="0"/>
              <a:ea typeface="ＭＳ Ｐゴシック"/>
            </a:endParaRPr>
          </a:p>
        </p:txBody>
      </p:sp>
      <p:sp>
        <p:nvSpPr>
          <p:cNvPr id="71682" name="Rectangle 2"/>
          <p:cNvSpPr>
            <a:spLocks noGrp="1" noChangeArrowheads="1"/>
          </p:cNvSpPr>
          <p:nvPr>
            <p:ph type="ctrTitle"/>
          </p:nvPr>
        </p:nvSpPr>
        <p:spPr>
          <a:xfrm>
            <a:off x="402336" y="330200"/>
            <a:ext cx="8436864"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buFont typeface="Arial" pitchFamily="34" charset="0"/>
              <a:buNone/>
              <a:defRPr sz="1800" b="0" i="1"/>
            </a:lvl1pPr>
          </a:lstStyle>
          <a:p>
            <a:r>
              <a:rPr lang="en-US" smtClean="0"/>
              <a:t>Click to edit Master subtitle style</a:t>
            </a:r>
            <a:endParaRPr lang="en-US" dirty="0"/>
          </a:p>
        </p:txBody>
      </p:sp>
    </p:spTree>
    <p:extLst>
      <p:ext uri="{BB962C8B-B14F-4D97-AF65-F5344CB8AC3E}">
        <p14:creationId xmlns:p14="http://schemas.microsoft.com/office/powerpoint/2010/main" val="562759387"/>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
        <p:nvSpPr>
          <p:cNvPr id="5"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6250" y="784226"/>
            <a:ext cx="7630668" cy="1079626"/>
          </a:xfrm>
        </p:spPr>
        <p:txBody>
          <a:bodyPr anchor="b"/>
          <a:lstStyle>
            <a:lvl1pPr algn="l">
              <a:defRPr sz="3000">
                <a:solidFill>
                  <a:srgbClr val="003D79"/>
                </a:solidFill>
              </a:defRPr>
            </a:lvl1pPr>
          </a:lstStyle>
          <a:p>
            <a:r>
              <a:rPr lang="en-US" dirty="0" smtClean="0"/>
              <a:t>Agenda</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361950" y="2210435"/>
            <a:ext cx="7592568" cy="3748405"/>
          </a:xfrm>
        </p:spPr>
        <p:txBody>
          <a:bodyPr/>
          <a:lstStyle>
            <a:lvl1pPr>
              <a:buFont typeface="Arial" pitchFamily="34" charset="0"/>
              <a:buChar char=" "/>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defRPr b="0"/>
            </a:lvl1pPr>
          </a:lstStyle>
          <a:p>
            <a:pPr lvl="0"/>
            <a:r>
              <a:rPr lang="en-US" smtClean="0"/>
              <a:t>Click to edit Master text styles</a:t>
            </a:r>
          </a:p>
        </p:txBody>
      </p:sp>
      <p:sp>
        <p:nvSpPr>
          <p:cNvPr id="9"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1950" y="784225"/>
            <a:ext cx="4038600" cy="5006975"/>
          </a:xfrm>
        </p:spPr>
        <p:txBody>
          <a:bodyPr/>
          <a:lstStyle>
            <a:lvl1pPr marL="114300" indent="-114300">
              <a:buFont typeface="Arial" pitchFamily="34" charset="0"/>
              <a:buChar char=" "/>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784225"/>
            <a:ext cx="4038600" cy="5006975"/>
          </a:xfrm>
        </p:spPr>
        <p:txBody>
          <a:bodyPr/>
          <a:lstStyle>
            <a:lvl1pPr marL="114300" indent="-114300">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sldNum" sz="quarter" idx="10"/>
          </p:nvPr>
        </p:nvSpPr>
        <p:spPr>
          <a:ln/>
        </p:spPr>
        <p:txBody>
          <a:bodyPr/>
          <a:lstStyle>
            <a:lvl1pPr>
              <a:defRPr/>
            </a:lvl1pPr>
          </a:lstStyle>
          <a:p>
            <a:pPr>
              <a:defRPr/>
            </a:pPr>
            <a:fld id="{FA32BE1A-557D-49D8-B03D-A3D9D357301E}" type="slidenum">
              <a:rPr lang="en-US"/>
              <a:pPr>
                <a:defRPr/>
              </a:pPr>
              <a:t>‹#›</a:t>
            </a:fld>
            <a:endParaRPr lang="en-US" dirty="0"/>
          </a:p>
        </p:txBody>
      </p:sp>
      <p:sp>
        <p:nvSpPr>
          <p:cNvPr id="6"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
        <p:nvSpPr>
          <p:cNvPr id="7" name="Date Placeholder 8"/>
          <p:cNvSpPr>
            <a:spLocks noGrp="1"/>
          </p:cNvSpPr>
          <p:nvPr>
            <p:ph type="dt" sz="half" idx="1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ln>
            <a:noFill/>
          </a:ln>
        </p:spPr>
        <p:txBody>
          <a:bodyPr/>
          <a:lstStyle>
            <a:lvl1pPr>
              <a:buClr>
                <a:srgbClr val="990000"/>
              </a:buClr>
              <a:buFont typeface="Wingdings" charset="2"/>
              <a:buChar char="§"/>
              <a:defRPr/>
            </a:lvl1pPr>
            <a:lvl2pPr>
              <a:buClr>
                <a:srgbClr val="990000"/>
              </a:buClr>
              <a:buFont typeface="Arial" pitchFamily="34" charset="0"/>
              <a:buChar char="•"/>
              <a:defRPr>
                <a:solidFill>
                  <a:sysClr val="windowText" lastClr="000000"/>
                </a:solidFill>
              </a:defRPr>
            </a:lvl2pPr>
            <a:lvl3pPr>
              <a:buClr>
                <a:srgbClr val="990000"/>
              </a:buClr>
              <a:buFont typeface="Arial" pitchFamily="34" charset="0"/>
              <a:buChar char="•"/>
              <a:defRPr>
                <a:solidFill>
                  <a:sysClr val="windowText" lastClr="000000"/>
                </a:solidFill>
              </a:defRPr>
            </a:lvl3pPr>
            <a:lvl4pPr>
              <a:buClr>
                <a:srgbClr val="990000"/>
              </a:buClr>
              <a:buFont typeface="Arial" pitchFamily="34" charset="0"/>
              <a:buChar char="•"/>
              <a:defRPr>
                <a:solidFill>
                  <a:sysClr val="windowText" lastClr="000000"/>
                </a:solidFill>
              </a:defRPr>
            </a:lvl4pPr>
            <a:lvl5pPr>
              <a:buClr>
                <a:srgbClr val="990000"/>
              </a:buClr>
              <a:buFont typeface="Arial" pitchFamily="34" charset="0"/>
              <a:buChar char="•"/>
              <a:defRPr>
                <a:solidFill>
                  <a:sysClr val="windowText" lastClr="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9060007"/>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457200" y="330200"/>
            <a:ext cx="8382000" cy="533400"/>
          </a:xfrm>
        </p:spPr>
        <p:txBody>
          <a:bodyPr anchor="t"/>
          <a:lstStyle>
            <a:lvl1pPr>
              <a:defRPr sz="3000">
                <a:solidFill>
                  <a:srgbClr val="003D79"/>
                </a:solidFill>
              </a:defRPr>
            </a:lvl1pPr>
          </a:lstStyle>
          <a:p>
            <a:r>
              <a:rPr lang="en-US"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1295400"/>
          </a:xfrm>
        </p:spPr>
        <p:txBody>
          <a:bodyPr/>
          <a:lstStyle>
            <a:lvl1pPr>
              <a:defRPr sz="1800" b="0" i="1"/>
            </a:lvl1pPr>
          </a:lstStyle>
          <a:p>
            <a:r>
              <a:rPr lang="en-US" smtClean="0"/>
              <a:t>Click to edit Master subtitle style</a:t>
            </a:r>
            <a:endParaRPr lang="en-US" dirty="0"/>
          </a:p>
        </p:txBody>
      </p:sp>
      <p:sp>
        <p:nvSpPr>
          <p:cNvPr id="4" name="Rectangle 4"/>
          <p:cNvSpPr>
            <a:spLocks noGrp="1" noChangeArrowheads="1"/>
          </p:cNvSpPr>
          <p:nvPr>
            <p:ph type="dt" sz="quarter" idx="10"/>
          </p:nvPr>
        </p:nvSpPr>
        <p:spPr bwMode="white">
          <a:xfrm>
            <a:off x="380999" y="6381750"/>
            <a:ext cx="5118847"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defTabSz="914400" eaLnBrk="0" fontAlgn="base" hangingPunct="0">
              <a:spcBef>
                <a:spcPct val="0"/>
              </a:spcBef>
              <a:spcAft>
                <a:spcPct val="0"/>
              </a:spcAft>
              <a:defRPr sz="1200" b="1">
                <a:solidFill>
                  <a:srgbClr val="FFFFFF"/>
                </a:solidFill>
              </a:defRPr>
            </a:lvl1pPr>
          </a:lstStyle>
          <a:p>
            <a:pPr>
              <a:defRPr/>
            </a:pPr>
            <a:r>
              <a:rPr lang="en-US" dirty="0" smtClean="0"/>
              <a:t>VMware Confidential – DO NOT USE EXTERNALLY</a:t>
            </a:r>
            <a:endParaRPr lang="en-US" dirty="0"/>
          </a:p>
        </p:txBody>
      </p:sp>
      <p:sp>
        <p:nvSpPr>
          <p:cNvPr id="5" name="TextBox 4"/>
          <p:cNvSpPr txBox="1"/>
          <p:nvPr userDrawn="1"/>
        </p:nvSpPr>
        <p:spPr bwMode="gray">
          <a:xfrm>
            <a:off x="6524625" y="6696045"/>
            <a:ext cx="2343150" cy="184666"/>
          </a:xfrm>
          <a:prstGeom prst="rect">
            <a:avLst/>
          </a:prstGeom>
          <a:noFill/>
        </p:spPr>
        <p:txBody>
          <a:bodyPr wrap="square" rtlCol="0">
            <a:spAutoFit/>
          </a:bodyPr>
          <a:lstStyle/>
          <a:p>
            <a:pPr algn="r" defTabSz="914400" fontAlgn="base">
              <a:spcBef>
                <a:spcPct val="0"/>
              </a:spcBef>
              <a:spcAft>
                <a:spcPct val="40000"/>
              </a:spcAft>
            </a:pPr>
            <a:r>
              <a:rPr lang="en-US" sz="600" dirty="0" smtClean="0">
                <a:solidFill>
                  <a:srgbClr val="C0C0C0">
                    <a:lumMod val="75000"/>
                  </a:srgbClr>
                </a:solidFill>
                <a:latin typeface="Calibri" pitchFamily="34" charset="0"/>
              </a:rPr>
              <a:t>© 2009 VMware Inc. All rights reserved</a:t>
            </a: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a:defRPr/>
            </a:pPr>
            <a:fld id="{A0A03F51-2955-4EA9-BE4E-42B6F90C747F}"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solidFill>
                  <a:srgbClr val="333333"/>
                </a:solidFill>
              </a:rPr>
              <a:t>Company Confidential</a:t>
            </a:r>
            <a:endParaRPr lang="en-US" dirty="0">
              <a:solidFill>
                <a:srgbClr val="333333"/>
              </a:solidFill>
            </a:endParaRPr>
          </a:p>
        </p:txBody>
      </p:sp>
      <p:sp>
        <p:nvSpPr>
          <p:cNvPr id="5" name="Date Placeholder 4"/>
          <p:cNvSpPr>
            <a:spLocks noGrp="1"/>
          </p:cNvSpPr>
          <p:nvPr>
            <p:ph type="dt" sz="half" idx="12"/>
          </p:nvPr>
        </p:nvSpPr>
        <p:spPr/>
        <p:txBody>
          <a:bodyPr/>
          <a:lstStyle/>
          <a:p>
            <a:pPr>
              <a:defRPr/>
            </a:pPr>
            <a:endParaRPr dirty="0"/>
          </a:p>
        </p:txBody>
      </p:sp>
      <p:sp>
        <p:nvSpPr>
          <p:cNvPr id="7" name="Text Placeholder 6"/>
          <p:cNvSpPr>
            <a:spLocks noGrp="1"/>
          </p:cNvSpPr>
          <p:nvPr>
            <p:ph type="body" sz="quarter" idx="13"/>
          </p:nvPr>
        </p:nvSpPr>
        <p:spPr>
          <a:xfrm>
            <a:off x="352425" y="786384"/>
            <a:ext cx="8385048" cy="5010912"/>
          </a:xfrm>
        </p:spPr>
        <p:txBody>
          <a:bodyPr/>
          <a:lstStyle>
            <a:lvl1pPr marL="114300" indent="-114300">
              <a:buFont typeface="Arial" pitchFamily="34" charset="0"/>
              <a:buChar char=" "/>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sp>
        <p:nvSpPr>
          <p:cNvPr id="5"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6250" y="784226"/>
            <a:ext cx="7630668" cy="1079626"/>
          </a:xfrm>
        </p:spPr>
        <p:txBody>
          <a:bodyPr anchor="b"/>
          <a:lstStyle>
            <a:lvl1pPr algn="l">
              <a:defRPr sz="3000">
                <a:solidFill>
                  <a:srgbClr val="003D79"/>
                </a:solidFill>
              </a:defRPr>
            </a:lvl1pPr>
          </a:lstStyle>
          <a:p>
            <a:r>
              <a:rPr lang="en-US" dirty="0" smtClean="0"/>
              <a:t>Agenda</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361950" y="2210435"/>
            <a:ext cx="7592568" cy="3748405"/>
          </a:xfrm>
        </p:spPr>
        <p:txBody>
          <a:bodyPr/>
          <a:lstStyle>
            <a:lvl1pPr>
              <a:buFont typeface="Arial" pitchFamily="34" charset="0"/>
              <a:buChar char=" "/>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p:spPr>
        <p:txBody>
          <a:bodyPr anchor="b"/>
          <a:lstStyle>
            <a:lvl1pPr algn="ctr">
              <a:defRPr sz="3000">
                <a:solidFill>
                  <a:srgbClr val="003D79"/>
                </a:solidFill>
              </a:defRPr>
            </a:lvl1pPr>
          </a:lstStyle>
          <a:p>
            <a:r>
              <a:rPr lang="en-US"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931E2332-8FC0-49BF-B121-4F0001B3D065}" type="slidenum">
              <a:rPr lang="en-US"/>
              <a:pPr>
                <a:defRPr/>
              </a:pPr>
              <a:t>‹#›</a:t>
            </a:fld>
            <a:endParaRPr lang="en-US" dirty="0"/>
          </a:p>
        </p:txBody>
      </p:sp>
      <p:sp>
        <p:nvSpPr>
          <p:cNvPr id="4" name="Rectangle 9"/>
          <p:cNvSpPr>
            <a:spLocks noGrp="1" noChangeArrowheads="1"/>
          </p:cNvSpPr>
          <p:nvPr>
            <p:ph type="ftr" sz="quarter" idx="11"/>
          </p:nvPr>
        </p:nvSpPr>
        <p:spPr>
          <a:ln/>
        </p:spPr>
        <p:txBody>
          <a:bodyPr/>
          <a:lstStyle>
            <a:lvl1pPr>
              <a:defRPr/>
            </a:lvl1pPr>
          </a:lstStyle>
          <a:p>
            <a:pPr>
              <a:defRPr/>
            </a:pPr>
            <a:r>
              <a:rPr lang="en-US" smtClean="0">
                <a:solidFill>
                  <a:srgbClr val="333333"/>
                </a:solidFill>
              </a:rPr>
              <a:t>Company Confidential</a:t>
            </a:r>
            <a:endParaRPr lang="en-US" dirty="0">
              <a:solidFill>
                <a:srgbClr val="333333"/>
              </a:solidFill>
            </a:endParaRPr>
          </a:p>
        </p:txBody>
      </p:sp>
      <p:pic>
        <p:nvPicPr>
          <p:cNvPr id="6" name="Picture 2"/>
          <p:cNvPicPr>
            <a:picLocks noChangeAspect="1" noChangeArrowheads="1"/>
          </p:cNvPicPr>
          <p:nvPr userDrawn="1"/>
        </p:nvPicPr>
        <p:blipFill>
          <a:blip r:embed="rId2" cstate="screen"/>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defRPr b="0"/>
            </a:lvl1pPr>
          </a:lstStyle>
          <a:p>
            <a:pPr lvl="0"/>
            <a:r>
              <a:rPr lang="en-US" smtClean="0"/>
              <a:t>Click to edit Master text styles</a:t>
            </a:r>
          </a:p>
        </p:txBody>
      </p:sp>
      <p:sp>
        <p:nvSpPr>
          <p:cNvPr id="9" name="Date Placeholder 8"/>
          <p:cNvSpPr>
            <a:spLocks noGrp="1"/>
          </p:cNvSpPr>
          <p:nvPr>
            <p:ph type="dt" sz="half" idx="2"/>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76.xml"/><Relationship Id="rId4" Type="http://schemas.openxmlformats.org/officeDocument/2006/relationships/slideLayout" Target="../slideLayouts/slideLayout77.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theme" Target="../theme/theme10.xml"/><Relationship Id="rId9" Type="http://schemas.openxmlformats.org/officeDocument/2006/relationships/image" Target="../media/image1.jpeg"/><Relationship Id="rId1" Type="http://schemas.openxmlformats.org/officeDocument/2006/relationships/slideLayout" Target="../slideLayouts/slideLayout74.xml"/><Relationship Id="rId2" Type="http://schemas.openxmlformats.org/officeDocument/2006/relationships/slideLayout" Target="../slideLayouts/slideLayout75.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theme" Target="../theme/theme11.xml"/><Relationship Id="rId9" Type="http://schemas.openxmlformats.org/officeDocument/2006/relationships/image" Target="../media/image1.jpeg"/><Relationship Id="rId1" Type="http://schemas.openxmlformats.org/officeDocument/2006/relationships/slideLayout" Target="../slideLayouts/slideLayout81.xml"/><Relationship Id="rId2" Type="http://schemas.openxmlformats.org/officeDocument/2006/relationships/slideLayout" Target="../slideLayouts/slideLayout82.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90.xml"/><Relationship Id="rId4" Type="http://schemas.openxmlformats.org/officeDocument/2006/relationships/slideLayout" Target="../slideLayouts/slideLayout91.xml"/><Relationship Id="rId5" Type="http://schemas.openxmlformats.org/officeDocument/2006/relationships/slideLayout" Target="../slideLayouts/slideLayout92.xml"/><Relationship Id="rId6" Type="http://schemas.openxmlformats.org/officeDocument/2006/relationships/slideLayout" Target="../slideLayouts/slideLayout93.xml"/><Relationship Id="rId7" Type="http://schemas.openxmlformats.org/officeDocument/2006/relationships/slideLayout" Target="../slideLayouts/slideLayout94.xml"/><Relationship Id="rId8" Type="http://schemas.openxmlformats.org/officeDocument/2006/relationships/theme" Target="../theme/theme12.xml"/><Relationship Id="rId9" Type="http://schemas.openxmlformats.org/officeDocument/2006/relationships/image" Target="../media/image1.jpeg"/><Relationship Id="rId1" Type="http://schemas.openxmlformats.org/officeDocument/2006/relationships/slideLayout" Target="../slideLayouts/slideLayout88.xml"/><Relationship Id="rId2" Type="http://schemas.openxmlformats.org/officeDocument/2006/relationships/slideLayout" Target="../slideLayouts/slideLayout89.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theme" Target="../theme/theme13.xml"/><Relationship Id="rId8" Type="http://schemas.openxmlformats.org/officeDocument/2006/relationships/image" Target="../media/image1.jpeg"/><Relationship Id="rId1" Type="http://schemas.openxmlformats.org/officeDocument/2006/relationships/slideLayout" Target="../slideLayouts/slideLayout95.xml"/><Relationship Id="rId2" Type="http://schemas.openxmlformats.org/officeDocument/2006/relationships/slideLayout" Target="../slideLayouts/slideLayout96.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theme" Target="../theme/theme14.xml"/><Relationship Id="rId9" Type="http://schemas.openxmlformats.org/officeDocument/2006/relationships/image" Target="../media/image1.jpeg"/><Relationship Id="rId1" Type="http://schemas.openxmlformats.org/officeDocument/2006/relationships/slideLayout" Target="../slideLayouts/slideLayout101.xml"/><Relationship Id="rId2" Type="http://schemas.openxmlformats.org/officeDocument/2006/relationships/slideLayout" Target="../slideLayouts/slideLayout102.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theme" Target="../theme/theme15.xml"/><Relationship Id="rId8" Type="http://schemas.openxmlformats.org/officeDocument/2006/relationships/image" Target="../media/image1.jpeg"/><Relationship Id="rId1" Type="http://schemas.openxmlformats.org/officeDocument/2006/relationships/slideLayout" Target="../slideLayouts/slideLayout108.xml"/><Relationship Id="rId2" Type="http://schemas.openxmlformats.org/officeDocument/2006/relationships/slideLayout" Target="../slideLayouts/slideLayout109.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116.xml"/><Relationship Id="rId4" Type="http://schemas.openxmlformats.org/officeDocument/2006/relationships/slideLayout" Target="../slideLayouts/slideLayout117.xml"/><Relationship Id="rId5" Type="http://schemas.openxmlformats.org/officeDocument/2006/relationships/slideLayout" Target="../slideLayouts/slideLayout118.xml"/><Relationship Id="rId6" Type="http://schemas.openxmlformats.org/officeDocument/2006/relationships/slideLayout" Target="../slideLayouts/slideLayout119.xml"/><Relationship Id="rId7" Type="http://schemas.openxmlformats.org/officeDocument/2006/relationships/theme" Target="../theme/theme16.xml"/><Relationship Id="rId8" Type="http://schemas.openxmlformats.org/officeDocument/2006/relationships/image" Target="../media/image1.jpeg"/><Relationship Id="rId1" Type="http://schemas.openxmlformats.org/officeDocument/2006/relationships/slideLayout" Target="../slideLayouts/slideLayout114.xml"/><Relationship Id="rId2" Type="http://schemas.openxmlformats.org/officeDocument/2006/relationships/slideLayout" Target="../slideLayouts/slideLayout115.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theme" Target="../theme/theme17.xml"/><Relationship Id="rId9" Type="http://schemas.openxmlformats.org/officeDocument/2006/relationships/image" Target="../media/image1.jpeg"/><Relationship Id="rId1" Type="http://schemas.openxmlformats.org/officeDocument/2006/relationships/slideLayout" Target="../slideLayouts/slideLayout120.xml"/><Relationship Id="rId2" Type="http://schemas.openxmlformats.org/officeDocument/2006/relationships/slideLayout" Target="../slideLayouts/slideLayout121.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129.xml"/><Relationship Id="rId4" Type="http://schemas.openxmlformats.org/officeDocument/2006/relationships/slideLayout" Target="../slideLayouts/slideLayout130.xml"/><Relationship Id="rId5" Type="http://schemas.openxmlformats.org/officeDocument/2006/relationships/slideLayout" Target="../slideLayouts/slideLayout131.xml"/><Relationship Id="rId6" Type="http://schemas.openxmlformats.org/officeDocument/2006/relationships/slideLayout" Target="../slideLayouts/slideLayout132.xml"/><Relationship Id="rId7" Type="http://schemas.openxmlformats.org/officeDocument/2006/relationships/theme" Target="../theme/theme18.xml"/><Relationship Id="rId8" Type="http://schemas.openxmlformats.org/officeDocument/2006/relationships/image" Target="../media/image1.jpeg"/><Relationship Id="rId1" Type="http://schemas.openxmlformats.org/officeDocument/2006/relationships/slideLayout" Target="../slideLayouts/slideLayout127.xml"/><Relationship Id="rId2" Type="http://schemas.openxmlformats.org/officeDocument/2006/relationships/slideLayout" Target="../slideLayouts/slideLayout128.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135.xml"/><Relationship Id="rId4" Type="http://schemas.openxmlformats.org/officeDocument/2006/relationships/slideLayout" Target="../slideLayouts/slideLayout136.xml"/><Relationship Id="rId5" Type="http://schemas.openxmlformats.org/officeDocument/2006/relationships/slideLayout" Target="../slideLayouts/slideLayout137.xml"/><Relationship Id="rId6" Type="http://schemas.openxmlformats.org/officeDocument/2006/relationships/slideLayout" Target="../slideLayouts/slideLayout138.xml"/><Relationship Id="rId7" Type="http://schemas.openxmlformats.org/officeDocument/2006/relationships/slideLayout" Target="../slideLayouts/slideLayout139.xml"/><Relationship Id="rId8" Type="http://schemas.openxmlformats.org/officeDocument/2006/relationships/theme" Target="../theme/theme19.xml"/><Relationship Id="rId9" Type="http://schemas.openxmlformats.org/officeDocument/2006/relationships/image" Target="../media/image1.jpeg"/><Relationship Id="rId1" Type="http://schemas.openxmlformats.org/officeDocument/2006/relationships/slideLayout" Target="../slideLayouts/slideLayout133.xml"/><Relationship Id="rId2" Type="http://schemas.openxmlformats.org/officeDocument/2006/relationships/slideLayout" Target="../slideLayouts/slideLayout13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theme" Target="../theme/theme2.xml"/><Relationship Id="rId10" Type="http://schemas.openxmlformats.org/officeDocument/2006/relationships/image" Target="../media/image1.jpeg"/><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20.xml.rels><?xml version="1.0" encoding="UTF-8" standalone="yes"?>
<Relationships xmlns="http://schemas.openxmlformats.org/package/2006/relationships"><Relationship Id="rId3" Type="http://schemas.openxmlformats.org/officeDocument/2006/relationships/slideLayout" Target="../slideLayouts/slideLayout142.xml"/><Relationship Id="rId4" Type="http://schemas.openxmlformats.org/officeDocument/2006/relationships/slideLayout" Target="../slideLayouts/slideLayout143.xml"/><Relationship Id="rId5" Type="http://schemas.openxmlformats.org/officeDocument/2006/relationships/slideLayout" Target="../slideLayouts/slideLayout144.xml"/><Relationship Id="rId6" Type="http://schemas.openxmlformats.org/officeDocument/2006/relationships/slideLayout" Target="../slideLayouts/slideLayout145.xml"/><Relationship Id="rId7" Type="http://schemas.openxmlformats.org/officeDocument/2006/relationships/slideLayout" Target="../slideLayouts/slideLayout146.xml"/><Relationship Id="rId8" Type="http://schemas.openxmlformats.org/officeDocument/2006/relationships/theme" Target="../theme/theme20.xml"/><Relationship Id="rId9" Type="http://schemas.openxmlformats.org/officeDocument/2006/relationships/image" Target="../media/image1.jpeg"/><Relationship Id="rId1" Type="http://schemas.openxmlformats.org/officeDocument/2006/relationships/slideLayout" Target="../slideLayouts/slideLayout140.xml"/><Relationship Id="rId2" Type="http://schemas.openxmlformats.org/officeDocument/2006/relationships/slideLayout" Target="../slideLayouts/slideLayout141.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theme" Target="../theme/theme21.xml"/><Relationship Id="rId9" Type="http://schemas.openxmlformats.org/officeDocument/2006/relationships/image" Target="../media/image1.jpeg"/><Relationship Id="rId1" Type="http://schemas.openxmlformats.org/officeDocument/2006/relationships/slideLayout" Target="../slideLayouts/slideLayout147.xml"/><Relationship Id="rId2" Type="http://schemas.openxmlformats.org/officeDocument/2006/relationships/slideLayout" Target="../slideLayouts/slideLayout148.xml"/></Relationships>
</file>

<file path=ppt/slideMasters/_rels/slideMaster22.xml.rels><?xml version="1.0" encoding="UTF-8" standalone="yes"?>
<Relationships xmlns="http://schemas.openxmlformats.org/package/2006/relationships"><Relationship Id="rId3" Type="http://schemas.openxmlformats.org/officeDocument/2006/relationships/slideLayout" Target="../slideLayouts/slideLayout156.xml"/><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theme" Target="../theme/theme22.xml"/><Relationship Id="rId9" Type="http://schemas.openxmlformats.org/officeDocument/2006/relationships/image" Target="../media/image1.jpeg"/><Relationship Id="rId1" Type="http://schemas.openxmlformats.org/officeDocument/2006/relationships/slideLayout" Target="../slideLayouts/slideLayout154.xml"/><Relationship Id="rId2" Type="http://schemas.openxmlformats.org/officeDocument/2006/relationships/slideLayout" Target="../slideLayouts/slideLayout155.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163.xml"/><Relationship Id="rId4" Type="http://schemas.openxmlformats.org/officeDocument/2006/relationships/slideLayout" Target="../slideLayouts/slideLayout164.xml"/><Relationship Id="rId5" Type="http://schemas.openxmlformats.org/officeDocument/2006/relationships/slideLayout" Target="../slideLayouts/slideLayout165.xml"/><Relationship Id="rId6" Type="http://schemas.openxmlformats.org/officeDocument/2006/relationships/slideLayout" Target="../slideLayouts/slideLayout166.xml"/><Relationship Id="rId7" Type="http://schemas.openxmlformats.org/officeDocument/2006/relationships/slideLayout" Target="../slideLayouts/slideLayout167.xml"/><Relationship Id="rId8" Type="http://schemas.openxmlformats.org/officeDocument/2006/relationships/theme" Target="../theme/theme23.xml"/><Relationship Id="rId9" Type="http://schemas.openxmlformats.org/officeDocument/2006/relationships/image" Target="../media/image1.jpeg"/><Relationship Id="rId1" Type="http://schemas.openxmlformats.org/officeDocument/2006/relationships/slideLayout" Target="../slideLayouts/slideLayout161.xml"/><Relationship Id="rId2" Type="http://schemas.openxmlformats.org/officeDocument/2006/relationships/slideLayout" Target="../slideLayouts/slideLayout162.xml"/></Relationships>
</file>

<file path=ppt/slideMasters/_rels/slideMaster24.xml.rels><?xml version="1.0" encoding="UTF-8" standalone="yes"?>
<Relationships xmlns="http://schemas.openxmlformats.org/package/2006/relationships"><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theme" Target="../theme/theme24.xml"/><Relationship Id="rId10" Type="http://schemas.openxmlformats.org/officeDocument/2006/relationships/image" Target="../media/image1.jpeg"/><Relationship Id="rId1" Type="http://schemas.openxmlformats.org/officeDocument/2006/relationships/slideLayout" Target="../slideLayouts/slideLayout168.xml"/><Relationship Id="rId2" Type="http://schemas.openxmlformats.org/officeDocument/2006/relationships/slideLayout" Target="../slideLayouts/slideLayout169.xml"/></Relationships>
</file>

<file path=ppt/slideMasters/_rels/slideMaster25.xml.rels><?xml version="1.0" encoding="UTF-8" standalone="yes"?>
<Relationships xmlns="http://schemas.openxmlformats.org/package/2006/relationships"><Relationship Id="rId3" Type="http://schemas.openxmlformats.org/officeDocument/2006/relationships/slideLayout" Target="../slideLayouts/slideLayout178.xml"/><Relationship Id="rId4" Type="http://schemas.openxmlformats.org/officeDocument/2006/relationships/slideLayout" Target="../slideLayouts/slideLayout179.xml"/><Relationship Id="rId5" Type="http://schemas.openxmlformats.org/officeDocument/2006/relationships/slideLayout" Target="../slideLayouts/slideLayout180.xml"/><Relationship Id="rId6" Type="http://schemas.openxmlformats.org/officeDocument/2006/relationships/slideLayout" Target="../slideLayouts/slideLayout181.xml"/><Relationship Id="rId7" Type="http://schemas.openxmlformats.org/officeDocument/2006/relationships/theme" Target="../theme/theme25.xml"/><Relationship Id="rId8" Type="http://schemas.openxmlformats.org/officeDocument/2006/relationships/image" Target="../media/image1.jpeg"/><Relationship Id="rId1" Type="http://schemas.openxmlformats.org/officeDocument/2006/relationships/slideLayout" Target="../slideLayouts/slideLayout176.xml"/><Relationship Id="rId2" Type="http://schemas.openxmlformats.org/officeDocument/2006/relationships/slideLayout" Target="../slideLayouts/slideLayout177.xml"/></Relationships>
</file>

<file path=ppt/slideMasters/_rels/slideMaster26.xml.rels><?xml version="1.0" encoding="UTF-8" standalone="yes"?>
<Relationships xmlns="http://schemas.openxmlformats.org/package/2006/relationships"><Relationship Id="rId3" Type="http://schemas.openxmlformats.org/officeDocument/2006/relationships/slideLayout" Target="../slideLayouts/slideLayout184.xml"/><Relationship Id="rId4" Type="http://schemas.openxmlformats.org/officeDocument/2006/relationships/slideLayout" Target="../slideLayouts/slideLayout185.xml"/><Relationship Id="rId5" Type="http://schemas.openxmlformats.org/officeDocument/2006/relationships/slideLayout" Target="../slideLayouts/slideLayout186.xml"/><Relationship Id="rId6" Type="http://schemas.openxmlformats.org/officeDocument/2006/relationships/slideLayout" Target="../slideLayouts/slideLayout187.xml"/><Relationship Id="rId7" Type="http://schemas.openxmlformats.org/officeDocument/2006/relationships/slideLayout" Target="../slideLayouts/slideLayout188.xml"/><Relationship Id="rId8" Type="http://schemas.openxmlformats.org/officeDocument/2006/relationships/theme" Target="../theme/theme26.xml"/><Relationship Id="rId9" Type="http://schemas.openxmlformats.org/officeDocument/2006/relationships/image" Target="../media/image1.jpeg"/><Relationship Id="rId1" Type="http://schemas.openxmlformats.org/officeDocument/2006/relationships/slideLayout" Target="../slideLayouts/slideLayout182.xml"/><Relationship Id="rId2" Type="http://schemas.openxmlformats.org/officeDocument/2006/relationships/slideLayout" Target="../slideLayouts/slideLayout183.xml"/></Relationships>
</file>

<file path=ppt/slideMasters/_rels/slideMaster27.xml.rels><?xml version="1.0" encoding="UTF-8" standalone="yes"?>
<Relationships xmlns="http://schemas.openxmlformats.org/package/2006/relationships"><Relationship Id="rId3" Type="http://schemas.openxmlformats.org/officeDocument/2006/relationships/slideLayout" Target="../slideLayouts/slideLayout191.xml"/><Relationship Id="rId4" Type="http://schemas.openxmlformats.org/officeDocument/2006/relationships/slideLayout" Target="../slideLayouts/slideLayout192.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 Id="rId9" Type="http://schemas.openxmlformats.org/officeDocument/2006/relationships/theme" Target="../theme/theme27.xml"/><Relationship Id="rId10" Type="http://schemas.openxmlformats.org/officeDocument/2006/relationships/image" Target="../media/image1.jpeg"/><Relationship Id="rId1" Type="http://schemas.openxmlformats.org/officeDocument/2006/relationships/slideLayout" Target="../slideLayouts/slideLayout189.xml"/><Relationship Id="rId2" Type="http://schemas.openxmlformats.org/officeDocument/2006/relationships/slideLayout" Target="../slideLayouts/slideLayout190.xml"/></Relationships>
</file>

<file path=ppt/slideMasters/_rels/slideMaster28.xml.rels><?xml version="1.0" encoding="UTF-8" standalone="yes"?>
<Relationships xmlns="http://schemas.openxmlformats.org/package/2006/relationships"><Relationship Id="rId3" Type="http://schemas.openxmlformats.org/officeDocument/2006/relationships/slideLayout" Target="../slideLayouts/slideLayout199.xml"/><Relationship Id="rId4" Type="http://schemas.openxmlformats.org/officeDocument/2006/relationships/slideLayout" Target="../slideLayouts/slideLayout200.xml"/><Relationship Id="rId5" Type="http://schemas.openxmlformats.org/officeDocument/2006/relationships/slideLayout" Target="../slideLayouts/slideLayout201.xml"/><Relationship Id="rId6" Type="http://schemas.openxmlformats.org/officeDocument/2006/relationships/slideLayout" Target="../slideLayouts/slideLayout202.xml"/><Relationship Id="rId7" Type="http://schemas.openxmlformats.org/officeDocument/2006/relationships/slideLayout" Target="../slideLayouts/slideLayout203.xml"/><Relationship Id="rId8" Type="http://schemas.openxmlformats.org/officeDocument/2006/relationships/theme" Target="../theme/theme28.xml"/><Relationship Id="rId9" Type="http://schemas.openxmlformats.org/officeDocument/2006/relationships/image" Target="../media/image1.jpeg"/><Relationship Id="rId1" Type="http://schemas.openxmlformats.org/officeDocument/2006/relationships/slideLayout" Target="../slideLayouts/slideLayout197.xml"/><Relationship Id="rId2" Type="http://schemas.openxmlformats.org/officeDocument/2006/relationships/slideLayout" Target="../slideLayouts/slideLayout198.xml"/></Relationships>
</file>

<file path=ppt/slideMasters/_rels/slideMaster29.xml.rels><?xml version="1.0" encoding="UTF-8" standalone="yes"?>
<Relationships xmlns="http://schemas.openxmlformats.org/package/2006/relationships"><Relationship Id="rId3" Type="http://schemas.openxmlformats.org/officeDocument/2006/relationships/slideLayout" Target="../slideLayouts/slideLayout206.xml"/><Relationship Id="rId4" Type="http://schemas.openxmlformats.org/officeDocument/2006/relationships/slideLayout" Target="../slideLayouts/slideLayout207.xml"/><Relationship Id="rId5" Type="http://schemas.openxmlformats.org/officeDocument/2006/relationships/slideLayout" Target="../slideLayouts/slideLayout208.xml"/><Relationship Id="rId6" Type="http://schemas.openxmlformats.org/officeDocument/2006/relationships/slideLayout" Target="../slideLayouts/slideLayout209.xml"/><Relationship Id="rId7" Type="http://schemas.openxmlformats.org/officeDocument/2006/relationships/slideLayout" Target="../slideLayouts/slideLayout210.xml"/><Relationship Id="rId8" Type="http://schemas.openxmlformats.org/officeDocument/2006/relationships/slideLayout" Target="../slideLayouts/slideLayout211.xml"/><Relationship Id="rId9" Type="http://schemas.openxmlformats.org/officeDocument/2006/relationships/theme" Target="../theme/theme29.xml"/><Relationship Id="rId10" Type="http://schemas.openxmlformats.org/officeDocument/2006/relationships/image" Target="../media/image1.jpeg"/><Relationship Id="rId1" Type="http://schemas.openxmlformats.org/officeDocument/2006/relationships/slideLayout" Target="../slideLayouts/slideLayout204.xml"/><Relationship Id="rId2" Type="http://schemas.openxmlformats.org/officeDocument/2006/relationships/slideLayout" Target="../slideLayouts/slideLayout20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theme" Target="../theme/theme3.xml"/><Relationship Id="rId10" Type="http://schemas.openxmlformats.org/officeDocument/2006/relationships/image" Target="../media/image1.jpeg"/><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_rels/slideMaster30.xml.rels><?xml version="1.0" encoding="UTF-8" standalone="yes"?>
<Relationships xmlns="http://schemas.openxmlformats.org/package/2006/relationships"><Relationship Id="rId3" Type="http://schemas.openxmlformats.org/officeDocument/2006/relationships/slideLayout" Target="../slideLayouts/slideLayout214.xml"/><Relationship Id="rId4" Type="http://schemas.openxmlformats.org/officeDocument/2006/relationships/slideLayout" Target="../slideLayouts/slideLayout215.xml"/><Relationship Id="rId5" Type="http://schemas.openxmlformats.org/officeDocument/2006/relationships/slideLayout" Target="../slideLayouts/slideLayout216.xml"/><Relationship Id="rId6" Type="http://schemas.openxmlformats.org/officeDocument/2006/relationships/slideLayout" Target="../slideLayouts/slideLayout217.xml"/><Relationship Id="rId7" Type="http://schemas.openxmlformats.org/officeDocument/2006/relationships/slideLayout" Target="../slideLayouts/slideLayout218.xml"/><Relationship Id="rId8" Type="http://schemas.openxmlformats.org/officeDocument/2006/relationships/theme" Target="../theme/theme30.xml"/><Relationship Id="rId9" Type="http://schemas.openxmlformats.org/officeDocument/2006/relationships/image" Target="../media/image1.jpeg"/><Relationship Id="rId1" Type="http://schemas.openxmlformats.org/officeDocument/2006/relationships/slideLayout" Target="../slideLayouts/slideLayout212.xml"/><Relationship Id="rId2" Type="http://schemas.openxmlformats.org/officeDocument/2006/relationships/slideLayout" Target="../slideLayouts/slideLayout213.xml"/></Relationships>
</file>

<file path=ppt/slideMasters/_rels/slideMaster31.xml.rels><?xml version="1.0" encoding="UTF-8" standalone="yes"?>
<Relationships xmlns="http://schemas.openxmlformats.org/package/2006/relationships"><Relationship Id="rId11" Type="http://schemas.openxmlformats.org/officeDocument/2006/relationships/slideLayout" Target="../slideLayouts/slideLayout229.xml"/><Relationship Id="rId12" Type="http://schemas.openxmlformats.org/officeDocument/2006/relationships/slideLayout" Target="../slideLayouts/slideLayout230.xml"/><Relationship Id="rId13" Type="http://schemas.openxmlformats.org/officeDocument/2006/relationships/slideLayout" Target="../slideLayouts/slideLayout231.xml"/><Relationship Id="rId14" Type="http://schemas.openxmlformats.org/officeDocument/2006/relationships/slideLayout" Target="../slideLayouts/slideLayout232.xml"/><Relationship Id="rId15" Type="http://schemas.openxmlformats.org/officeDocument/2006/relationships/slideLayout" Target="../slideLayouts/slideLayout233.xml"/><Relationship Id="rId16" Type="http://schemas.openxmlformats.org/officeDocument/2006/relationships/theme" Target="../theme/theme31.xml"/><Relationship Id="rId17" Type="http://schemas.openxmlformats.org/officeDocument/2006/relationships/image" Target="../media/image1.jpeg"/><Relationship Id="rId1" Type="http://schemas.openxmlformats.org/officeDocument/2006/relationships/slideLayout" Target="../slideLayouts/slideLayout219.xml"/><Relationship Id="rId2" Type="http://schemas.openxmlformats.org/officeDocument/2006/relationships/slideLayout" Target="../slideLayouts/slideLayout220.xml"/><Relationship Id="rId3" Type="http://schemas.openxmlformats.org/officeDocument/2006/relationships/slideLayout" Target="../slideLayouts/slideLayout221.xml"/><Relationship Id="rId4" Type="http://schemas.openxmlformats.org/officeDocument/2006/relationships/slideLayout" Target="../slideLayouts/slideLayout222.xml"/><Relationship Id="rId5" Type="http://schemas.openxmlformats.org/officeDocument/2006/relationships/slideLayout" Target="../slideLayouts/slideLayout223.xml"/><Relationship Id="rId6" Type="http://schemas.openxmlformats.org/officeDocument/2006/relationships/slideLayout" Target="../slideLayouts/slideLayout224.xml"/><Relationship Id="rId7" Type="http://schemas.openxmlformats.org/officeDocument/2006/relationships/slideLayout" Target="../slideLayouts/slideLayout225.xml"/><Relationship Id="rId8" Type="http://schemas.openxmlformats.org/officeDocument/2006/relationships/slideLayout" Target="../slideLayouts/slideLayout226.xml"/><Relationship Id="rId9" Type="http://schemas.openxmlformats.org/officeDocument/2006/relationships/slideLayout" Target="../slideLayouts/slideLayout227.xml"/><Relationship Id="rId10" Type="http://schemas.openxmlformats.org/officeDocument/2006/relationships/slideLayout" Target="../slideLayouts/slideLayout228.xml"/></Relationships>
</file>

<file path=ppt/slideMasters/_rels/slideMaster32.xml.rels><?xml version="1.0" encoding="UTF-8" standalone="yes"?>
<Relationships xmlns="http://schemas.openxmlformats.org/package/2006/relationships"><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theme" Target="../theme/theme32.xml"/><Relationship Id="rId9" Type="http://schemas.openxmlformats.org/officeDocument/2006/relationships/image" Target="../media/image1.jpeg"/><Relationship Id="rId1" Type="http://schemas.openxmlformats.org/officeDocument/2006/relationships/slideLayout" Target="../slideLayouts/slideLayout234.xml"/><Relationship Id="rId2" Type="http://schemas.openxmlformats.org/officeDocument/2006/relationships/slideLayout" Target="../slideLayouts/slideLayout235.xml"/></Relationships>
</file>

<file path=ppt/slideMasters/_rels/slideMaster33.xml.rels><?xml version="1.0" encoding="UTF-8" standalone="yes"?>
<Relationships xmlns="http://schemas.openxmlformats.org/package/2006/relationships"><Relationship Id="rId3" Type="http://schemas.openxmlformats.org/officeDocument/2006/relationships/slideLayout" Target="../slideLayouts/slideLayout243.xml"/><Relationship Id="rId4" Type="http://schemas.openxmlformats.org/officeDocument/2006/relationships/slideLayout" Target="../slideLayouts/slideLayout244.xml"/><Relationship Id="rId5" Type="http://schemas.openxmlformats.org/officeDocument/2006/relationships/slideLayout" Target="../slideLayouts/slideLayout245.xml"/><Relationship Id="rId6" Type="http://schemas.openxmlformats.org/officeDocument/2006/relationships/slideLayout" Target="../slideLayouts/slideLayout246.xml"/><Relationship Id="rId7" Type="http://schemas.openxmlformats.org/officeDocument/2006/relationships/slideLayout" Target="../slideLayouts/slideLayout247.xml"/><Relationship Id="rId8" Type="http://schemas.openxmlformats.org/officeDocument/2006/relationships/theme" Target="../theme/theme33.xml"/><Relationship Id="rId9" Type="http://schemas.openxmlformats.org/officeDocument/2006/relationships/image" Target="../media/image1.jpeg"/><Relationship Id="rId1" Type="http://schemas.openxmlformats.org/officeDocument/2006/relationships/slideLayout" Target="../slideLayouts/slideLayout241.xml"/><Relationship Id="rId2" Type="http://schemas.openxmlformats.org/officeDocument/2006/relationships/slideLayout" Target="../slideLayouts/slideLayout242.xml"/></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250.xml"/><Relationship Id="rId4" Type="http://schemas.openxmlformats.org/officeDocument/2006/relationships/slideLayout" Target="../slideLayouts/slideLayout251.xml"/><Relationship Id="rId5" Type="http://schemas.openxmlformats.org/officeDocument/2006/relationships/slideLayout" Target="../slideLayouts/slideLayout252.xml"/><Relationship Id="rId6" Type="http://schemas.openxmlformats.org/officeDocument/2006/relationships/slideLayout" Target="../slideLayouts/slideLayout253.xml"/><Relationship Id="rId7" Type="http://schemas.openxmlformats.org/officeDocument/2006/relationships/theme" Target="../theme/theme34.xml"/><Relationship Id="rId8" Type="http://schemas.openxmlformats.org/officeDocument/2006/relationships/image" Target="../media/image4.jpeg"/><Relationship Id="rId1" Type="http://schemas.openxmlformats.org/officeDocument/2006/relationships/slideLayout" Target="../slideLayouts/slideLayout248.xml"/><Relationship Id="rId2" Type="http://schemas.openxmlformats.org/officeDocument/2006/relationships/slideLayout" Target="../slideLayouts/slideLayout249.xml"/></Relationships>
</file>

<file path=ppt/slideMasters/_rels/slideMaster35.xml.rels><?xml version="1.0" encoding="UTF-8" standalone="yes"?>
<Relationships xmlns="http://schemas.openxmlformats.org/package/2006/relationships"><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theme" Target="../theme/theme35.xml"/><Relationship Id="rId9" Type="http://schemas.openxmlformats.org/officeDocument/2006/relationships/image" Target="../media/image4.jpeg"/><Relationship Id="rId1" Type="http://schemas.openxmlformats.org/officeDocument/2006/relationships/slideLayout" Target="../slideLayouts/slideLayout254.xml"/><Relationship Id="rId2" Type="http://schemas.openxmlformats.org/officeDocument/2006/relationships/slideLayout" Target="../slideLayouts/slideLayout255.xml"/></Relationships>
</file>

<file path=ppt/slideMasters/_rels/slideMaster36.xml.rels><?xml version="1.0" encoding="UTF-8" standalone="yes"?>
<Relationships xmlns="http://schemas.openxmlformats.org/package/2006/relationships"><Relationship Id="rId3" Type="http://schemas.openxmlformats.org/officeDocument/2006/relationships/slideLayout" Target="../slideLayouts/slideLayout263.xml"/><Relationship Id="rId4" Type="http://schemas.openxmlformats.org/officeDocument/2006/relationships/slideLayout" Target="../slideLayouts/slideLayout264.xml"/><Relationship Id="rId5" Type="http://schemas.openxmlformats.org/officeDocument/2006/relationships/slideLayout" Target="../slideLayouts/slideLayout265.xml"/><Relationship Id="rId6" Type="http://schemas.openxmlformats.org/officeDocument/2006/relationships/slideLayout" Target="../slideLayouts/slideLayout266.xml"/><Relationship Id="rId7" Type="http://schemas.openxmlformats.org/officeDocument/2006/relationships/slideLayout" Target="../slideLayouts/slideLayout267.xml"/><Relationship Id="rId8" Type="http://schemas.openxmlformats.org/officeDocument/2006/relationships/slideLayout" Target="../slideLayouts/slideLayout268.xml"/><Relationship Id="rId9" Type="http://schemas.openxmlformats.org/officeDocument/2006/relationships/theme" Target="../theme/theme36.xml"/><Relationship Id="rId10" Type="http://schemas.openxmlformats.org/officeDocument/2006/relationships/image" Target="../media/image1.jpeg"/><Relationship Id="rId1" Type="http://schemas.openxmlformats.org/officeDocument/2006/relationships/slideLayout" Target="../slideLayouts/slideLayout261.xml"/><Relationship Id="rId2" Type="http://schemas.openxmlformats.org/officeDocument/2006/relationships/slideLayout" Target="../slideLayouts/slideLayout262.xml"/></Relationships>
</file>

<file path=ppt/slideMasters/_rels/slideMaster37.xml.rels><?xml version="1.0" encoding="UTF-8" standalone="yes"?>
<Relationships xmlns="http://schemas.openxmlformats.org/package/2006/relationships"><Relationship Id="rId3" Type="http://schemas.openxmlformats.org/officeDocument/2006/relationships/slideLayout" Target="../slideLayouts/slideLayout271.xml"/><Relationship Id="rId4" Type="http://schemas.openxmlformats.org/officeDocument/2006/relationships/slideLayout" Target="../slideLayouts/slideLayout272.xml"/><Relationship Id="rId5" Type="http://schemas.openxmlformats.org/officeDocument/2006/relationships/slideLayout" Target="../slideLayouts/slideLayout273.xml"/><Relationship Id="rId6" Type="http://schemas.openxmlformats.org/officeDocument/2006/relationships/slideLayout" Target="../slideLayouts/slideLayout274.xml"/><Relationship Id="rId7" Type="http://schemas.openxmlformats.org/officeDocument/2006/relationships/slideLayout" Target="../slideLayouts/slideLayout275.xml"/><Relationship Id="rId8" Type="http://schemas.openxmlformats.org/officeDocument/2006/relationships/slideLayout" Target="../slideLayouts/slideLayout276.xml"/><Relationship Id="rId9" Type="http://schemas.openxmlformats.org/officeDocument/2006/relationships/theme" Target="../theme/theme37.xml"/><Relationship Id="rId10" Type="http://schemas.openxmlformats.org/officeDocument/2006/relationships/image" Target="../media/image1.jpeg"/><Relationship Id="rId1" Type="http://schemas.openxmlformats.org/officeDocument/2006/relationships/slideLayout" Target="../slideLayouts/slideLayout269.xml"/><Relationship Id="rId2" Type="http://schemas.openxmlformats.org/officeDocument/2006/relationships/slideLayout" Target="../slideLayouts/slideLayout270.xml"/></Relationships>
</file>

<file path=ppt/slideMasters/_rels/slideMaster38.xml.rels><?xml version="1.0" encoding="UTF-8" standalone="yes"?>
<Relationships xmlns="http://schemas.openxmlformats.org/package/2006/relationships"><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theme" Target="../theme/theme38.xml"/><Relationship Id="rId10" Type="http://schemas.openxmlformats.org/officeDocument/2006/relationships/image" Target="../media/image1.jpeg"/><Relationship Id="rId1" Type="http://schemas.openxmlformats.org/officeDocument/2006/relationships/slideLayout" Target="../slideLayouts/slideLayout277.xml"/><Relationship Id="rId2" Type="http://schemas.openxmlformats.org/officeDocument/2006/relationships/slideLayout" Target="../slideLayouts/slideLayout278.xml"/></Relationships>
</file>

<file path=ppt/slideMasters/_rels/slideMaster39.xml.rels><?xml version="1.0" encoding="UTF-8" standalone="yes"?>
<Relationships xmlns="http://schemas.openxmlformats.org/package/2006/relationships"><Relationship Id="rId3" Type="http://schemas.openxmlformats.org/officeDocument/2006/relationships/slideLayout" Target="../slideLayouts/slideLayout287.xml"/><Relationship Id="rId4" Type="http://schemas.openxmlformats.org/officeDocument/2006/relationships/slideLayout" Target="../slideLayouts/slideLayout288.xml"/><Relationship Id="rId5" Type="http://schemas.openxmlformats.org/officeDocument/2006/relationships/slideLayout" Target="../slideLayouts/slideLayout289.xml"/><Relationship Id="rId6" Type="http://schemas.openxmlformats.org/officeDocument/2006/relationships/slideLayout" Target="../slideLayouts/slideLayout290.xml"/><Relationship Id="rId7" Type="http://schemas.openxmlformats.org/officeDocument/2006/relationships/theme" Target="../theme/theme39.xml"/><Relationship Id="rId8" Type="http://schemas.openxmlformats.org/officeDocument/2006/relationships/image" Target="../media/image1.jpeg"/><Relationship Id="rId1" Type="http://schemas.openxmlformats.org/officeDocument/2006/relationships/slideLayout" Target="../slideLayouts/slideLayout285.xml"/><Relationship Id="rId2" Type="http://schemas.openxmlformats.org/officeDocument/2006/relationships/slideLayout" Target="../slideLayouts/slideLayout28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theme" Target="../theme/theme4.xml"/><Relationship Id="rId10" Type="http://schemas.openxmlformats.org/officeDocument/2006/relationships/image" Target="../media/image1.jpeg"/><Relationship Id="rId1" Type="http://schemas.openxmlformats.org/officeDocument/2006/relationships/slideLayout" Target="../slideLayouts/slideLayout25.xml"/><Relationship Id="rId2" Type="http://schemas.openxmlformats.org/officeDocument/2006/relationships/slideLayout" Target="../slideLayouts/slideLayout26.xml"/></Relationships>
</file>

<file path=ppt/slideMasters/_rels/slideMaster40.xml.rels><?xml version="1.0" encoding="UTF-8" standalone="yes"?>
<Relationships xmlns="http://schemas.openxmlformats.org/package/2006/relationships"><Relationship Id="rId3" Type="http://schemas.openxmlformats.org/officeDocument/2006/relationships/slideLayout" Target="../slideLayouts/slideLayout293.xml"/><Relationship Id="rId4" Type="http://schemas.openxmlformats.org/officeDocument/2006/relationships/slideLayout" Target="../slideLayouts/slideLayout294.xml"/><Relationship Id="rId5" Type="http://schemas.openxmlformats.org/officeDocument/2006/relationships/slideLayout" Target="../slideLayouts/slideLayout295.xml"/><Relationship Id="rId6" Type="http://schemas.openxmlformats.org/officeDocument/2006/relationships/slideLayout" Target="../slideLayouts/slideLayout296.xml"/><Relationship Id="rId7" Type="http://schemas.openxmlformats.org/officeDocument/2006/relationships/slideLayout" Target="../slideLayouts/slideLayout297.xml"/><Relationship Id="rId8" Type="http://schemas.openxmlformats.org/officeDocument/2006/relationships/theme" Target="../theme/theme40.xml"/><Relationship Id="rId9" Type="http://schemas.openxmlformats.org/officeDocument/2006/relationships/image" Target="../media/image1.jpeg"/><Relationship Id="rId1" Type="http://schemas.openxmlformats.org/officeDocument/2006/relationships/slideLayout" Target="../slideLayouts/slideLayout291.xml"/><Relationship Id="rId2" Type="http://schemas.openxmlformats.org/officeDocument/2006/relationships/slideLayout" Target="../slideLayouts/slideLayout292.xml"/></Relationships>
</file>

<file path=ppt/slideMasters/_rels/slideMaster41.xml.rels><?xml version="1.0" encoding="UTF-8" standalone="yes"?>
<Relationships xmlns="http://schemas.openxmlformats.org/package/2006/relationships"><Relationship Id="rId3" Type="http://schemas.openxmlformats.org/officeDocument/2006/relationships/slideLayout" Target="../slideLayouts/slideLayout300.xml"/><Relationship Id="rId4" Type="http://schemas.openxmlformats.org/officeDocument/2006/relationships/slideLayout" Target="../slideLayouts/slideLayout301.xml"/><Relationship Id="rId5" Type="http://schemas.openxmlformats.org/officeDocument/2006/relationships/slideLayout" Target="../slideLayouts/slideLayout302.xml"/><Relationship Id="rId6" Type="http://schemas.openxmlformats.org/officeDocument/2006/relationships/slideLayout" Target="../slideLayouts/slideLayout303.xml"/><Relationship Id="rId7" Type="http://schemas.openxmlformats.org/officeDocument/2006/relationships/slideLayout" Target="../slideLayouts/slideLayout304.xml"/><Relationship Id="rId8" Type="http://schemas.openxmlformats.org/officeDocument/2006/relationships/theme" Target="../theme/theme41.xml"/><Relationship Id="rId9" Type="http://schemas.openxmlformats.org/officeDocument/2006/relationships/image" Target="../media/image1.jpeg"/><Relationship Id="rId1" Type="http://schemas.openxmlformats.org/officeDocument/2006/relationships/slideLayout" Target="../slideLayouts/slideLayout298.xml"/><Relationship Id="rId2" Type="http://schemas.openxmlformats.org/officeDocument/2006/relationships/slideLayout" Target="../slideLayouts/slideLayout299.xml"/></Relationships>
</file>

<file path=ppt/slideMasters/_rels/slideMaster42.xml.rels><?xml version="1.0" encoding="UTF-8" standalone="yes"?>
<Relationships xmlns="http://schemas.openxmlformats.org/package/2006/relationships"><Relationship Id="rId3" Type="http://schemas.openxmlformats.org/officeDocument/2006/relationships/slideLayout" Target="../slideLayouts/slideLayout307.xml"/><Relationship Id="rId4" Type="http://schemas.openxmlformats.org/officeDocument/2006/relationships/slideLayout" Target="../slideLayouts/slideLayout308.xml"/><Relationship Id="rId5" Type="http://schemas.openxmlformats.org/officeDocument/2006/relationships/slideLayout" Target="../slideLayouts/slideLayout309.xml"/><Relationship Id="rId6" Type="http://schemas.openxmlformats.org/officeDocument/2006/relationships/slideLayout" Target="../slideLayouts/slideLayout310.xml"/><Relationship Id="rId7" Type="http://schemas.openxmlformats.org/officeDocument/2006/relationships/slideLayout" Target="../slideLayouts/slideLayout311.xml"/><Relationship Id="rId8" Type="http://schemas.openxmlformats.org/officeDocument/2006/relationships/theme" Target="../theme/theme42.xml"/><Relationship Id="rId9" Type="http://schemas.openxmlformats.org/officeDocument/2006/relationships/image" Target="../media/image1.jpeg"/><Relationship Id="rId1" Type="http://schemas.openxmlformats.org/officeDocument/2006/relationships/slideLayout" Target="../slideLayouts/slideLayout305.xml"/><Relationship Id="rId2" Type="http://schemas.openxmlformats.org/officeDocument/2006/relationships/slideLayout" Target="../slideLayouts/slideLayout306.xml"/></Relationships>
</file>

<file path=ppt/slideMasters/_rels/slideMaster43.xml.rels><?xml version="1.0" encoding="UTF-8" standalone="yes"?>
<Relationships xmlns="http://schemas.openxmlformats.org/package/2006/relationships"><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theme" Target="../theme/theme43.xml"/><Relationship Id="rId9" Type="http://schemas.openxmlformats.org/officeDocument/2006/relationships/image" Target="../media/image1.jpeg"/><Relationship Id="rId1" Type="http://schemas.openxmlformats.org/officeDocument/2006/relationships/slideLayout" Target="../slideLayouts/slideLayout312.xml"/><Relationship Id="rId2" Type="http://schemas.openxmlformats.org/officeDocument/2006/relationships/slideLayout" Target="../slideLayouts/slideLayout313.xml"/></Relationships>
</file>

<file path=ppt/slideMasters/_rels/slideMaster44.xml.rels><?xml version="1.0" encoding="UTF-8" standalone="yes"?>
<Relationships xmlns="http://schemas.openxmlformats.org/package/2006/relationships"><Relationship Id="rId3" Type="http://schemas.openxmlformats.org/officeDocument/2006/relationships/slideLayout" Target="../slideLayouts/slideLayout321.xml"/><Relationship Id="rId4" Type="http://schemas.openxmlformats.org/officeDocument/2006/relationships/slideLayout" Target="../slideLayouts/slideLayout322.xml"/><Relationship Id="rId5" Type="http://schemas.openxmlformats.org/officeDocument/2006/relationships/slideLayout" Target="../slideLayouts/slideLayout323.xml"/><Relationship Id="rId6" Type="http://schemas.openxmlformats.org/officeDocument/2006/relationships/slideLayout" Target="../slideLayouts/slideLayout324.xml"/><Relationship Id="rId7" Type="http://schemas.openxmlformats.org/officeDocument/2006/relationships/theme" Target="../theme/theme44.xml"/><Relationship Id="rId8" Type="http://schemas.openxmlformats.org/officeDocument/2006/relationships/image" Target="../media/image1.jpeg"/><Relationship Id="rId1" Type="http://schemas.openxmlformats.org/officeDocument/2006/relationships/slideLayout" Target="../slideLayouts/slideLayout319.xml"/><Relationship Id="rId2" Type="http://schemas.openxmlformats.org/officeDocument/2006/relationships/slideLayout" Target="../slideLayouts/slideLayout320.xml"/></Relationships>
</file>

<file path=ppt/slideMasters/_rels/slideMaster45.xml.rels><?xml version="1.0" encoding="UTF-8" standalone="yes"?>
<Relationships xmlns="http://schemas.openxmlformats.org/package/2006/relationships"><Relationship Id="rId3" Type="http://schemas.openxmlformats.org/officeDocument/2006/relationships/slideLayout" Target="../slideLayouts/slideLayout327.xml"/><Relationship Id="rId4" Type="http://schemas.openxmlformats.org/officeDocument/2006/relationships/slideLayout" Target="../slideLayouts/slideLayout328.xml"/><Relationship Id="rId5" Type="http://schemas.openxmlformats.org/officeDocument/2006/relationships/slideLayout" Target="../slideLayouts/slideLayout329.xml"/><Relationship Id="rId6" Type="http://schemas.openxmlformats.org/officeDocument/2006/relationships/slideLayout" Target="../slideLayouts/slideLayout330.xml"/><Relationship Id="rId7" Type="http://schemas.openxmlformats.org/officeDocument/2006/relationships/slideLayout" Target="../slideLayouts/slideLayout331.xml"/><Relationship Id="rId8" Type="http://schemas.openxmlformats.org/officeDocument/2006/relationships/theme" Target="../theme/theme45.xml"/><Relationship Id="rId9" Type="http://schemas.openxmlformats.org/officeDocument/2006/relationships/image" Target="../media/image1.jpeg"/><Relationship Id="rId1" Type="http://schemas.openxmlformats.org/officeDocument/2006/relationships/slideLayout" Target="../slideLayouts/slideLayout325.xml"/><Relationship Id="rId2" Type="http://schemas.openxmlformats.org/officeDocument/2006/relationships/slideLayout" Target="../slideLayouts/slideLayout326.xml"/></Relationships>
</file>

<file path=ppt/slideMasters/_rels/slideMaster46.xml.rels><?xml version="1.0" encoding="UTF-8" standalone="yes"?>
<Relationships xmlns="http://schemas.openxmlformats.org/package/2006/relationships"><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 Id="rId9" Type="http://schemas.openxmlformats.org/officeDocument/2006/relationships/theme" Target="../theme/theme46.xml"/><Relationship Id="rId10" Type="http://schemas.openxmlformats.org/officeDocument/2006/relationships/image" Target="../media/image1.jpeg"/><Relationship Id="rId1" Type="http://schemas.openxmlformats.org/officeDocument/2006/relationships/slideLayout" Target="../slideLayouts/slideLayout332.xml"/><Relationship Id="rId2" Type="http://schemas.openxmlformats.org/officeDocument/2006/relationships/slideLayout" Target="../slideLayouts/slideLayout333.xml"/></Relationships>
</file>

<file path=ppt/slideMasters/_rels/slideMaster47.xml.rels><?xml version="1.0" encoding="UTF-8" standalone="yes"?>
<Relationships xmlns="http://schemas.openxmlformats.org/package/2006/relationships"><Relationship Id="rId3" Type="http://schemas.openxmlformats.org/officeDocument/2006/relationships/slideLayout" Target="../slideLayouts/slideLayout342.xml"/><Relationship Id="rId4" Type="http://schemas.openxmlformats.org/officeDocument/2006/relationships/slideLayout" Target="../slideLayouts/slideLayout343.xml"/><Relationship Id="rId5" Type="http://schemas.openxmlformats.org/officeDocument/2006/relationships/slideLayout" Target="../slideLayouts/slideLayout344.xml"/><Relationship Id="rId6" Type="http://schemas.openxmlformats.org/officeDocument/2006/relationships/slideLayout" Target="../slideLayouts/slideLayout345.xml"/><Relationship Id="rId7" Type="http://schemas.openxmlformats.org/officeDocument/2006/relationships/slideLayout" Target="../slideLayouts/slideLayout346.xml"/><Relationship Id="rId8" Type="http://schemas.openxmlformats.org/officeDocument/2006/relationships/slideLayout" Target="../slideLayouts/slideLayout347.xml"/><Relationship Id="rId9" Type="http://schemas.openxmlformats.org/officeDocument/2006/relationships/theme" Target="../theme/theme47.xml"/><Relationship Id="rId10" Type="http://schemas.openxmlformats.org/officeDocument/2006/relationships/image" Target="../media/image1.jpeg"/><Relationship Id="rId1" Type="http://schemas.openxmlformats.org/officeDocument/2006/relationships/slideLayout" Target="../slideLayouts/slideLayout340.xml"/><Relationship Id="rId2" Type="http://schemas.openxmlformats.org/officeDocument/2006/relationships/slideLayout" Target="../slideLayouts/slideLayout341.xml"/></Relationships>
</file>

<file path=ppt/slideMasters/_rels/slideMaster48.xml.rels><?xml version="1.0" encoding="UTF-8" standalone="yes"?>
<Relationships xmlns="http://schemas.openxmlformats.org/package/2006/relationships"><Relationship Id="rId11" Type="http://schemas.openxmlformats.org/officeDocument/2006/relationships/slideLayout" Target="../slideLayouts/slideLayout358.xml"/><Relationship Id="rId12" Type="http://schemas.openxmlformats.org/officeDocument/2006/relationships/slideLayout" Target="../slideLayouts/slideLayout359.xml"/><Relationship Id="rId13" Type="http://schemas.openxmlformats.org/officeDocument/2006/relationships/theme" Target="../theme/theme48.xml"/><Relationship Id="rId14" Type="http://schemas.openxmlformats.org/officeDocument/2006/relationships/image" Target="../media/image1.jpeg"/><Relationship Id="rId1" Type="http://schemas.openxmlformats.org/officeDocument/2006/relationships/slideLayout" Target="../slideLayouts/slideLayout348.xml"/><Relationship Id="rId2" Type="http://schemas.openxmlformats.org/officeDocument/2006/relationships/slideLayout" Target="../slideLayouts/slideLayout349.xml"/><Relationship Id="rId3" Type="http://schemas.openxmlformats.org/officeDocument/2006/relationships/slideLayout" Target="../slideLayouts/slideLayout350.xml"/><Relationship Id="rId4" Type="http://schemas.openxmlformats.org/officeDocument/2006/relationships/slideLayout" Target="../slideLayouts/slideLayout351.xml"/><Relationship Id="rId5" Type="http://schemas.openxmlformats.org/officeDocument/2006/relationships/slideLayout" Target="../slideLayouts/slideLayout352.xml"/><Relationship Id="rId6" Type="http://schemas.openxmlformats.org/officeDocument/2006/relationships/slideLayout" Target="../slideLayouts/slideLayout353.xml"/><Relationship Id="rId7" Type="http://schemas.openxmlformats.org/officeDocument/2006/relationships/slideLayout" Target="../slideLayouts/slideLayout354.xml"/><Relationship Id="rId8" Type="http://schemas.openxmlformats.org/officeDocument/2006/relationships/slideLayout" Target="../slideLayouts/slideLayout355.xml"/><Relationship Id="rId9" Type="http://schemas.openxmlformats.org/officeDocument/2006/relationships/slideLayout" Target="../slideLayouts/slideLayout356.xml"/><Relationship Id="rId10" Type="http://schemas.openxmlformats.org/officeDocument/2006/relationships/slideLayout" Target="../slideLayouts/slideLayout357.xml"/></Relationships>
</file>

<file path=ppt/slideMasters/_rels/slideMaster49.xml.rels><?xml version="1.0" encoding="UTF-8" standalone="yes"?>
<Relationships xmlns="http://schemas.openxmlformats.org/package/2006/relationships"><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slideLayout" Target="../slideLayouts/slideLayout366.xml"/><Relationship Id="rId8" Type="http://schemas.openxmlformats.org/officeDocument/2006/relationships/theme" Target="../theme/theme49.xml"/><Relationship Id="rId9" Type="http://schemas.openxmlformats.org/officeDocument/2006/relationships/image" Target="../media/image1.jpeg"/><Relationship Id="rId1" Type="http://schemas.openxmlformats.org/officeDocument/2006/relationships/slideLayout" Target="../slideLayouts/slideLayout360.xml"/><Relationship Id="rId2" Type="http://schemas.openxmlformats.org/officeDocument/2006/relationships/slideLayout" Target="../slideLayouts/slideLayout36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theme" Target="../theme/theme5.xml"/><Relationship Id="rId8" Type="http://schemas.openxmlformats.org/officeDocument/2006/relationships/image" Target="../media/image1.jpeg"/><Relationship Id="rId1" Type="http://schemas.openxmlformats.org/officeDocument/2006/relationships/slideLayout" Target="../slideLayouts/slideLayout33.xml"/><Relationship Id="rId2" Type="http://schemas.openxmlformats.org/officeDocument/2006/relationships/slideLayout" Target="../slideLayouts/slideLayout34.xml"/></Relationships>
</file>

<file path=ppt/slideMasters/_rels/slideMaster50.xml.rels><?xml version="1.0" encoding="UTF-8" standalone="yes"?>
<Relationships xmlns="http://schemas.openxmlformats.org/package/2006/relationships"><Relationship Id="rId3" Type="http://schemas.openxmlformats.org/officeDocument/2006/relationships/slideLayout" Target="../slideLayouts/slideLayout369.xml"/><Relationship Id="rId4" Type="http://schemas.openxmlformats.org/officeDocument/2006/relationships/slideLayout" Target="../slideLayouts/slideLayout370.xml"/><Relationship Id="rId5" Type="http://schemas.openxmlformats.org/officeDocument/2006/relationships/slideLayout" Target="../slideLayouts/slideLayout371.xml"/><Relationship Id="rId6" Type="http://schemas.openxmlformats.org/officeDocument/2006/relationships/slideLayout" Target="../slideLayouts/slideLayout372.xml"/><Relationship Id="rId7" Type="http://schemas.openxmlformats.org/officeDocument/2006/relationships/theme" Target="../theme/theme50.xml"/><Relationship Id="rId8" Type="http://schemas.openxmlformats.org/officeDocument/2006/relationships/image" Target="../media/image1.jpeg"/><Relationship Id="rId1" Type="http://schemas.openxmlformats.org/officeDocument/2006/relationships/slideLayout" Target="../slideLayouts/slideLayout367.xml"/><Relationship Id="rId2" Type="http://schemas.openxmlformats.org/officeDocument/2006/relationships/slideLayout" Target="../slideLayouts/slideLayout368.xml"/></Relationships>
</file>

<file path=ppt/slideMasters/_rels/slideMaster51.xml.rels><?xml version="1.0" encoding="UTF-8" standalone="yes"?>
<Relationships xmlns="http://schemas.openxmlformats.org/package/2006/relationships"><Relationship Id="rId3" Type="http://schemas.openxmlformats.org/officeDocument/2006/relationships/slideLayout" Target="../slideLayouts/slideLayout375.xml"/><Relationship Id="rId4" Type="http://schemas.openxmlformats.org/officeDocument/2006/relationships/slideLayout" Target="../slideLayouts/slideLayout376.xml"/><Relationship Id="rId5" Type="http://schemas.openxmlformats.org/officeDocument/2006/relationships/slideLayout" Target="../slideLayouts/slideLayout377.xml"/><Relationship Id="rId6" Type="http://schemas.openxmlformats.org/officeDocument/2006/relationships/slideLayout" Target="../slideLayouts/slideLayout378.xml"/><Relationship Id="rId7" Type="http://schemas.openxmlformats.org/officeDocument/2006/relationships/theme" Target="../theme/theme51.xml"/><Relationship Id="rId8" Type="http://schemas.openxmlformats.org/officeDocument/2006/relationships/image" Target="../media/image1.jpeg"/><Relationship Id="rId1" Type="http://schemas.openxmlformats.org/officeDocument/2006/relationships/slideLayout" Target="../slideLayouts/slideLayout373.xml"/><Relationship Id="rId2" Type="http://schemas.openxmlformats.org/officeDocument/2006/relationships/slideLayout" Target="../slideLayouts/slideLayout374.xml"/></Relationships>
</file>

<file path=ppt/slideMasters/_rels/slideMaster52.xml.rels><?xml version="1.0" encoding="UTF-8" standalone="yes"?>
<Relationships xmlns="http://schemas.openxmlformats.org/package/2006/relationships"><Relationship Id="rId3" Type="http://schemas.openxmlformats.org/officeDocument/2006/relationships/slideLayout" Target="../slideLayouts/slideLayout381.xml"/><Relationship Id="rId4" Type="http://schemas.openxmlformats.org/officeDocument/2006/relationships/slideLayout" Target="../slideLayouts/slideLayout382.xml"/><Relationship Id="rId5" Type="http://schemas.openxmlformats.org/officeDocument/2006/relationships/slideLayout" Target="../slideLayouts/slideLayout383.xml"/><Relationship Id="rId6" Type="http://schemas.openxmlformats.org/officeDocument/2006/relationships/slideLayout" Target="../slideLayouts/slideLayout384.xml"/><Relationship Id="rId7" Type="http://schemas.openxmlformats.org/officeDocument/2006/relationships/theme" Target="../theme/theme52.xml"/><Relationship Id="rId8" Type="http://schemas.openxmlformats.org/officeDocument/2006/relationships/image" Target="../media/image1.jpeg"/><Relationship Id="rId1" Type="http://schemas.openxmlformats.org/officeDocument/2006/relationships/slideLayout" Target="../slideLayouts/slideLayout379.xml"/><Relationship Id="rId2" Type="http://schemas.openxmlformats.org/officeDocument/2006/relationships/slideLayout" Target="../slideLayouts/slideLayout380.xml"/></Relationships>
</file>

<file path=ppt/slideMasters/_rels/slideMaster53.xml.rels><?xml version="1.0" encoding="UTF-8" standalone="yes"?>
<Relationships xmlns="http://schemas.openxmlformats.org/package/2006/relationships"><Relationship Id="rId3" Type="http://schemas.openxmlformats.org/officeDocument/2006/relationships/slideLayout" Target="../slideLayouts/slideLayout387.xml"/><Relationship Id="rId4" Type="http://schemas.openxmlformats.org/officeDocument/2006/relationships/slideLayout" Target="../slideLayouts/slideLayout388.xml"/><Relationship Id="rId5" Type="http://schemas.openxmlformats.org/officeDocument/2006/relationships/slideLayout" Target="../slideLayouts/slideLayout389.xml"/><Relationship Id="rId6" Type="http://schemas.openxmlformats.org/officeDocument/2006/relationships/slideLayout" Target="../slideLayouts/slideLayout390.xml"/><Relationship Id="rId7" Type="http://schemas.openxmlformats.org/officeDocument/2006/relationships/slideLayout" Target="../slideLayouts/slideLayout391.xml"/><Relationship Id="rId8" Type="http://schemas.openxmlformats.org/officeDocument/2006/relationships/theme" Target="../theme/theme53.xml"/><Relationship Id="rId9" Type="http://schemas.openxmlformats.org/officeDocument/2006/relationships/image" Target="../media/image1.jpeg"/><Relationship Id="rId1" Type="http://schemas.openxmlformats.org/officeDocument/2006/relationships/slideLayout" Target="../slideLayouts/slideLayout385.xml"/><Relationship Id="rId2" Type="http://schemas.openxmlformats.org/officeDocument/2006/relationships/slideLayout" Target="../slideLayouts/slideLayout386.xml"/></Relationships>
</file>

<file path=ppt/slideMasters/_rels/slideMaster54.xml.rels><?xml version="1.0" encoding="UTF-8" standalone="yes"?>
<Relationships xmlns="http://schemas.openxmlformats.org/package/2006/relationships"><Relationship Id="rId3" Type="http://schemas.openxmlformats.org/officeDocument/2006/relationships/slideLayout" Target="../slideLayouts/slideLayout394.xml"/><Relationship Id="rId4" Type="http://schemas.openxmlformats.org/officeDocument/2006/relationships/slideLayout" Target="../slideLayouts/slideLayout395.xml"/><Relationship Id="rId5" Type="http://schemas.openxmlformats.org/officeDocument/2006/relationships/slideLayout" Target="../slideLayouts/slideLayout396.xml"/><Relationship Id="rId6" Type="http://schemas.openxmlformats.org/officeDocument/2006/relationships/slideLayout" Target="../slideLayouts/slideLayout397.xml"/><Relationship Id="rId7" Type="http://schemas.openxmlformats.org/officeDocument/2006/relationships/slideLayout" Target="../slideLayouts/slideLayout398.xml"/><Relationship Id="rId8" Type="http://schemas.openxmlformats.org/officeDocument/2006/relationships/theme" Target="../theme/theme54.xml"/><Relationship Id="rId9" Type="http://schemas.openxmlformats.org/officeDocument/2006/relationships/image" Target="../media/image1.jpeg"/><Relationship Id="rId1" Type="http://schemas.openxmlformats.org/officeDocument/2006/relationships/slideLayout" Target="../slideLayouts/slideLayout392.xml"/><Relationship Id="rId2" Type="http://schemas.openxmlformats.org/officeDocument/2006/relationships/slideLayout" Target="../slideLayouts/slideLayout393.xml"/></Relationships>
</file>

<file path=ppt/slideMasters/_rels/slideMaster55.xml.rels><?xml version="1.0" encoding="UTF-8" standalone="yes"?>
<Relationships xmlns="http://schemas.openxmlformats.org/package/2006/relationships"><Relationship Id="rId3" Type="http://schemas.openxmlformats.org/officeDocument/2006/relationships/slideLayout" Target="../slideLayouts/slideLayout401.xml"/><Relationship Id="rId4" Type="http://schemas.openxmlformats.org/officeDocument/2006/relationships/slideLayout" Target="../slideLayouts/slideLayout402.xml"/><Relationship Id="rId5" Type="http://schemas.openxmlformats.org/officeDocument/2006/relationships/slideLayout" Target="../slideLayouts/slideLayout403.xml"/><Relationship Id="rId6" Type="http://schemas.openxmlformats.org/officeDocument/2006/relationships/slideLayout" Target="../slideLayouts/slideLayout404.xml"/><Relationship Id="rId7" Type="http://schemas.openxmlformats.org/officeDocument/2006/relationships/slideLayout" Target="../slideLayouts/slideLayout405.xml"/><Relationship Id="rId8" Type="http://schemas.openxmlformats.org/officeDocument/2006/relationships/theme" Target="../theme/theme55.xml"/><Relationship Id="rId9" Type="http://schemas.openxmlformats.org/officeDocument/2006/relationships/image" Target="../media/image1.jpeg"/><Relationship Id="rId1" Type="http://schemas.openxmlformats.org/officeDocument/2006/relationships/slideLayout" Target="../slideLayouts/slideLayout399.xml"/><Relationship Id="rId2" Type="http://schemas.openxmlformats.org/officeDocument/2006/relationships/slideLayout" Target="../slideLayouts/slideLayout400.xml"/></Relationships>
</file>

<file path=ppt/slideMasters/_rels/slideMaster56.xml.rels><?xml version="1.0" encoding="UTF-8" standalone="yes"?>
<Relationships xmlns="http://schemas.openxmlformats.org/package/2006/relationships"><Relationship Id="rId3" Type="http://schemas.openxmlformats.org/officeDocument/2006/relationships/slideLayout" Target="../slideLayouts/slideLayout408.xml"/><Relationship Id="rId4" Type="http://schemas.openxmlformats.org/officeDocument/2006/relationships/slideLayout" Target="../slideLayouts/slideLayout409.xml"/><Relationship Id="rId5" Type="http://schemas.openxmlformats.org/officeDocument/2006/relationships/slideLayout" Target="../slideLayouts/slideLayout410.xml"/><Relationship Id="rId6" Type="http://schemas.openxmlformats.org/officeDocument/2006/relationships/slideLayout" Target="../slideLayouts/slideLayout411.xml"/><Relationship Id="rId7" Type="http://schemas.openxmlformats.org/officeDocument/2006/relationships/slideLayout" Target="../slideLayouts/slideLayout412.xml"/><Relationship Id="rId8" Type="http://schemas.openxmlformats.org/officeDocument/2006/relationships/theme" Target="../theme/theme56.xml"/><Relationship Id="rId9" Type="http://schemas.openxmlformats.org/officeDocument/2006/relationships/image" Target="../media/image1.jpeg"/><Relationship Id="rId1" Type="http://schemas.openxmlformats.org/officeDocument/2006/relationships/slideLayout" Target="../slideLayouts/slideLayout406.xml"/><Relationship Id="rId2" Type="http://schemas.openxmlformats.org/officeDocument/2006/relationships/slideLayout" Target="../slideLayouts/slideLayout407.xml"/></Relationships>
</file>

<file path=ppt/slideMasters/_rels/slideMaster57.xml.rels><?xml version="1.0" encoding="UTF-8" standalone="yes"?>
<Relationships xmlns="http://schemas.openxmlformats.org/package/2006/relationships"><Relationship Id="rId3" Type="http://schemas.openxmlformats.org/officeDocument/2006/relationships/slideLayout" Target="../slideLayouts/slideLayout415.xml"/><Relationship Id="rId4" Type="http://schemas.openxmlformats.org/officeDocument/2006/relationships/slideLayout" Target="../slideLayouts/slideLayout416.xml"/><Relationship Id="rId5" Type="http://schemas.openxmlformats.org/officeDocument/2006/relationships/slideLayout" Target="../slideLayouts/slideLayout417.xml"/><Relationship Id="rId6" Type="http://schemas.openxmlformats.org/officeDocument/2006/relationships/slideLayout" Target="../slideLayouts/slideLayout418.xml"/><Relationship Id="rId7" Type="http://schemas.openxmlformats.org/officeDocument/2006/relationships/slideLayout" Target="../slideLayouts/slideLayout419.xml"/><Relationship Id="rId8" Type="http://schemas.openxmlformats.org/officeDocument/2006/relationships/slideLayout" Target="../slideLayouts/slideLayout420.xml"/><Relationship Id="rId9" Type="http://schemas.openxmlformats.org/officeDocument/2006/relationships/theme" Target="../theme/theme57.xml"/><Relationship Id="rId10" Type="http://schemas.openxmlformats.org/officeDocument/2006/relationships/image" Target="../media/image1.jpeg"/><Relationship Id="rId1" Type="http://schemas.openxmlformats.org/officeDocument/2006/relationships/slideLayout" Target="../slideLayouts/slideLayout413.xml"/><Relationship Id="rId2" Type="http://schemas.openxmlformats.org/officeDocument/2006/relationships/slideLayout" Target="../slideLayouts/slideLayout414.xml"/></Relationships>
</file>

<file path=ppt/slideMasters/_rels/slideMaster58.xml.rels><?xml version="1.0" encoding="UTF-8" standalone="yes"?>
<Relationships xmlns="http://schemas.openxmlformats.org/package/2006/relationships"><Relationship Id="rId3" Type="http://schemas.openxmlformats.org/officeDocument/2006/relationships/slideLayout" Target="../slideLayouts/slideLayout423.xml"/><Relationship Id="rId4" Type="http://schemas.openxmlformats.org/officeDocument/2006/relationships/slideLayout" Target="../slideLayouts/slideLayout424.xml"/><Relationship Id="rId5" Type="http://schemas.openxmlformats.org/officeDocument/2006/relationships/slideLayout" Target="../slideLayouts/slideLayout425.xml"/><Relationship Id="rId6" Type="http://schemas.openxmlformats.org/officeDocument/2006/relationships/slideLayout" Target="../slideLayouts/slideLayout426.xml"/><Relationship Id="rId7" Type="http://schemas.openxmlformats.org/officeDocument/2006/relationships/slideLayout" Target="../slideLayouts/slideLayout427.xml"/><Relationship Id="rId8" Type="http://schemas.openxmlformats.org/officeDocument/2006/relationships/slideLayout" Target="../slideLayouts/slideLayout428.xml"/><Relationship Id="rId9" Type="http://schemas.openxmlformats.org/officeDocument/2006/relationships/theme" Target="../theme/theme58.xml"/><Relationship Id="rId10" Type="http://schemas.openxmlformats.org/officeDocument/2006/relationships/image" Target="../media/image1.jpeg"/><Relationship Id="rId1" Type="http://schemas.openxmlformats.org/officeDocument/2006/relationships/slideLayout" Target="../slideLayouts/slideLayout421.xml"/><Relationship Id="rId2" Type="http://schemas.openxmlformats.org/officeDocument/2006/relationships/slideLayout" Target="../slideLayouts/slideLayout422.xml"/></Relationships>
</file>

<file path=ppt/slideMasters/_rels/slideMaster59.xml.rels><?xml version="1.0" encoding="UTF-8" standalone="yes"?>
<Relationships xmlns="http://schemas.openxmlformats.org/package/2006/relationships"><Relationship Id="rId3" Type="http://schemas.openxmlformats.org/officeDocument/2006/relationships/slideLayout" Target="../slideLayouts/slideLayout431.xml"/><Relationship Id="rId4" Type="http://schemas.openxmlformats.org/officeDocument/2006/relationships/slideLayout" Target="../slideLayouts/slideLayout432.xml"/><Relationship Id="rId5" Type="http://schemas.openxmlformats.org/officeDocument/2006/relationships/slideLayout" Target="../slideLayouts/slideLayout433.xml"/><Relationship Id="rId6" Type="http://schemas.openxmlformats.org/officeDocument/2006/relationships/slideLayout" Target="../slideLayouts/slideLayout434.xml"/><Relationship Id="rId7" Type="http://schemas.openxmlformats.org/officeDocument/2006/relationships/slideLayout" Target="../slideLayouts/slideLayout435.xml"/><Relationship Id="rId8" Type="http://schemas.openxmlformats.org/officeDocument/2006/relationships/slideLayout" Target="../slideLayouts/slideLayout436.xml"/><Relationship Id="rId9" Type="http://schemas.openxmlformats.org/officeDocument/2006/relationships/theme" Target="../theme/theme59.xml"/><Relationship Id="rId10" Type="http://schemas.openxmlformats.org/officeDocument/2006/relationships/image" Target="../media/image1.jpeg"/><Relationship Id="rId1" Type="http://schemas.openxmlformats.org/officeDocument/2006/relationships/slideLayout" Target="../slideLayouts/slideLayout429.xml"/><Relationship Id="rId2" Type="http://schemas.openxmlformats.org/officeDocument/2006/relationships/slideLayout" Target="../slideLayouts/slideLayout430.xml"/></Relationships>
</file>

<file path=ppt/slideMasters/_rels/slideMaster6.xml.rels><?xml version="1.0" encoding="UTF-8" standalone="yes"?>
<Relationships xmlns="http://schemas.openxmlformats.org/package/2006/relationships"><Relationship Id="rId11" Type="http://schemas.openxmlformats.org/officeDocument/2006/relationships/theme" Target="../theme/theme6.xml"/><Relationship Id="rId12" Type="http://schemas.openxmlformats.org/officeDocument/2006/relationships/image" Target="../media/image1.jpeg"/><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9" Type="http://schemas.openxmlformats.org/officeDocument/2006/relationships/slideLayout" Target="../slideLayouts/slideLayout47.xml"/><Relationship Id="rId10" Type="http://schemas.openxmlformats.org/officeDocument/2006/relationships/slideLayout" Target="../slideLayouts/slideLayout48.xml"/></Relationships>
</file>

<file path=ppt/slideMasters/_rels/slideMaster60.xml.rels><?xml version="1.0" encoding="UTF-8" standalone="yes"?>
<Relationships xmlns="http://schemas.openxmlformats.org/package/2006/relationships"><Relationship Id="rId3" Type="http://schemas.openxmlformats.org/officeDocument/2006/relationships/slideLayout" Target="../slideLayouts/slideLayout439.xml"/><Relationship Id="rId4" Type="http://schemas.openxmlformats.org/officeDocument/2006/relationships/slideLayout" Target="../slideLayouts/slideLayout440.xml"/><Relationship Id="rId5" Type="http://schemas.openxmlformats.org/officeDocument/2006/relationships/slideLayout" Target="../slideLayouts/slideLayout441.xml"/><Relationship Id="rId6" Type="http://schemas.openxmlformats.org/officeDocument/2006/relationships/slideLayout" Target="../slideLayouts/slideLayout442.xml"/><Relationship Id="rId7" Type="http://schemas.openxmlformats.org/officeDocument/2006/relationships/theme" Target="../theme/theme60.xml"/><Relationship Id="rId8" Type="http://schemas.openxmlformats.org/officeDocument/2006/relationships/image" Target="../media/image1.jpeg"/><Relationship Id="rId1" Type="http://schemas.openxmlformats.org/officeDocument/2006/relationships/slideLayout" Target="../slideLayouts/slideLayout437.xml"/><Relationship Id="rId2" Type="http://schemas.openxmlformats.org/officeDocument/2006/relationships/slideLayout" Target="../slideLayouts/slideLayout438.xml"/></Relationships>
</file>

<file path=ppt/slideMasters/_rels/slideMaster61.xml.rels><?xml version="1.0" encoding="UTF-8" standalone="yes"?>
<Relationships xmlns="http://schemas.openxmlformats.org/package/2006/relationships"><Relationship Id="rId3" Type="http://schemas.openxmlformats.org/officeDocument/2006/relationships/slideLayout" Target="../slideLayouts/slideLayout445.xml"/><Relationship Id="rId4" Type="http://schemas.openxmlformats.org/officeDocument/2006/relationships/slideLayout" Target="../slideLayouts/slideLayout446.xml"/><Relationship Id="rId5" Type="http://schemas.openxmlformats.org/officeDocument/2006/relationships/slideLayout" Target="../slideLayouts/slideLayout447.xml"/><Relationship Id="rId6" Type="http://schemas.openxmlformats.org/officeDocument/2006/relationships/slideLayout" Target="../slideLayouts/slideLayout448.xml"/><Relationship Id="rId7" Type="http://schemas.openxmlformats.org/officeDocument/2006/relationships/theme" Target="../theme/theme61.xml"/><Relationship Id="rId8" Type="http://schemas.openxmlformats.org/officeDocument/2006/relationships/image" Target="../media/image1.jpeg"/><Relationship Id="rId1" Type="http://schemas.openxmlformats.org/officeDocument/2006/relationships/slideLayout" Target="../slideLayouts/slideLayout443.xml"/><Relationship Id="rId2" Type="http://schemas.openxmlformats.org/officeDocument/2006/relationships/slideLayout" Target="../slideLayouts/slideLayout444.xml"/></Relationships>
</file>

<file path=ppt/slideMasters/_rels/slideMaster62.xml.rels><?xml version="1.0" encoding="UTF-8" standalone="yes"?>
<Relationships xmlns="http://schemas.openxmlformats.org/package/2006/relationships"><Relationship Id="rId3" Type="http://schemas.openxmlformats.org/officeDocument/2006/relationships/slideLayout" Target="../slideLayouts/slideLayout451.xml"/><Relationship Id="rId4" Type="http://schemas.openxmlformats.org/officeDocument/2006/relationships/slideLayout" Target="../slideLayouts/slideLayout452.xml"/><Relationship Id="rId5" Type="http://schemas.openxmlformats.org/officeDocument/2006/relationships/slideLayout" Target="../slideLayouts/slideLayout453.xml"/><Relationship Id="rId6" Type="http://schemas.openxmlformats.org/officeDocument/2006/relationships/slideLayout" Target="../slideLayouts/slideLayout454.xml"/><Relationship Id="rId7" Type="http://schemas.openxmlformats.org/officeDocument/2006/relationships/theme" Target="../theme/theme62.xml"/><Relationship Id="rId8" Type="http://schemas.openxmlformats.org/officeDocument/2006/relationships/image" Target="../media/image1.jpeg"/><Relationship Id="rId1" Type="http://schemas.openxmlformats.org/officeDocument/2006/relationships/slideLayout" Target="../slideLayouts/slideLayout449.xml"/><Relationship Id="rId2" Type="http://schemas.openxmlformats.org/officeDocument/2006/relationships/slideLayout" Target="../slideLayouts/slideLayout450.xml"/></Relationships>
</file>

<file path=ppt/slideMasters/_rels/slideMaster63.xml.rels><?xml version="1.0" encoding="UTF-8" standalone="yes"?>
<Relationships xmlns="http://schemas.openxmlformats.org/package/2006/relationships"><Relationship Id="rId11" Type="http://schemas.openxmlformats.org/officeDocument/2006/relationships/slideLayout" Target="../slideLayouts/slideLayout465.xml"/><Relationship Id="rId12" Type="http://schemas.openxmlformats.org/officeDocument/2006/relationships/slideLayout" Target="../slideLayouts/slideLayout466.xml"/><Relationship Id="rId13" Type="http://schemas.openxmlformats.org/officeDocument/2006/relationships/theme" Target="../theme/theme63.xml"/><Relationship Id="rId14" Type="http://schemas.openxmlformats.org/officeDocument/2006/relationships/image" Target="../media/image1.jpeg"/><Relationship Id="rId1" Type="http://schemas.openxmlformats.org/officeDocument/2006/relationships/slideLayout" Target="../slideLayouts/slideLayout455.xml"/><Relationship Id="rId2" Type="http://schemas.openxmlformats.org/officeDocument/2006/relationships/slideLayout" Target="../slideLayouts/slideLayout456.xml"/><Relationship Id="rId3" Type="http://schemas.openxmlformats.org/officeDocument/2006/relationships/slideLayout" Target="../slideLayouts/slideLayout457.xml"/><Relationship Id="rId4" Type="http://schemas.openxmlformats.org/officeDocument/2006/relationships/slideLayout" Target="../slideLayouts/slideLayout458.xml"/><Relationship Id="rId5" Type="http://schemas.openxmlformats.org/officeDocument/2006/relationships/slideLayout" Target="../slideLayouts/slideLayout459.xml"/><Relationship Id="rId6" Type="http://schemas.openxmlformats.org/officeDocument/2006/relationships/slideLayout" Target="../slideLayouts/slideLayout460.xml"/><Relationship Id="rId7" Type="http://schemas.openxmlformats.org/officeDocument/2006/relationships/slideLayout" Target="../slideLayouts/slideLayout461.xml"/><Relationship Id="rId8" Type="http://schemas.openxmlformats.org/officeDocument/2006/relationships/slideLayout" Target="../slideLayouts/slideLayout462.xml"/><Relationship Id="rId9" Type="http://schemas.openxmlformats.org/officeDocument/2006/relationships/slideLayout" Target="../slideLayouts/slideLayout463.xml"/><Relationship Id="rId10" Type="http://schemas.openxmlformats.org/officeDocument/2006/relationships/slideLayout" Target="../slideLayouts/slideLayout464.xml"/></Relationships>
</file>

<file path=ppt/slideMasters/_rels/slideMaster64.xml.rels><?xml version="1.0" encoding="UTF-8" standalone="yes"?>
<Relationships xmlns="http://schemas.openxmlformats.org/package/2006/relationships"><Relationship Id="rId3" Type="http://schemas.openxmlformats.org/officeDocument/2006/relationships/slideLayout" Target="../slideLayouts/slideLayout469.xml"/><Relationship Id="rId4" Type="http://schemas.openxmlformats.org/officeDocument/2006/relationships/slideLayout" Target="../slideLayouts/slideLayout470.xml"/><Relationship Id="rId5" Type="http://schemas.openxmlformats.org/officeDocument/2006/relationships/slideLayout" Target="../slideLayouts/slideLayout471.xml"/><Relationship Id="rId6" Type="http://schemas.openxmlformats.org/officeDocument/2006/relationships/slideLayout" Target="../slideLayouts/slideLayout472.xml"/><Relationship Id="rId7" Type="http://schemas.openxmlformats.org/officeDocument/2006/relationships/slideLayout" Target="../slideLayouts/slideLayout473.xml"/><Relationship Id="rId8" Type="http://schemas.openxmlformats.org/officeDocument/2006/relationships/theme" Target="../theme/theme64.xml"/><Relationship Id="rId9" Type="http://schemas.openxmlformats.org/officeDocument/2006/relationships/image" Target="../media/image1.jpeg"/><Relationship Id="rId1" Type="http://schemas.openxmlformats.org/officeDocument/2006/relationships/slideLayout" Target="../slideLayouts/slideLayout467.xml"/><Relationship Id="rId2" Type="http://schemas.openxmlformats.org/officeDocument/2006/relationships/slideLayout" Target="../slideLayouts/slideLayout468.xml"/></Relationships>
</file>

<file path=ppt/slideMasters/_rels/slideMaster65.xml.rels><?xml version="1.0" encoding="UTF-8" standalone="yes"?>
<Relationships xmlns="http://schemas.openxmlformats.org/package/2006/relationships"><Relationship Id="rId3" Type="http://schemas.openxmlformats.org/officeDocument/2006/relationships/slideLayout" Target="../slideLayouts/slideLayout476.xml"/><Relationship Id="rId4" Type="http://schemas.openxmlformats.org/officeDocument/2006/relationships/slideLayout" Target="../slideLayouts/slideLayout477.xml"/><Relationship Id="rId5" Type="http://schemas.openxmlformats.org/officeDocument/2006/relationships/slideLayout" Target="../slideLayouts/slideLayout478.xml"/><Relationship Id="rId6" Type="http://schemas.openxmlformats.org/officeDocument/2006/relationships/slideLayout" Target="../slideLayouts/slideLayout479.xml"/><Relationship Id="rId7" Type="http://schemas.openxmlformats.org/officeDocument/2006/relationships/slideLayout" Target="../slideLayouts/slideLayout480.xml"/><Relationship Id="rId8" Type="http://schemas.openxmlformats.org/officeDocument/2006/relationships/slideLayout" Target="../slideLayouts/slideLayout481.xml"/><Relationship Id="rId9" Type="http://schemas.openxmlformats.org/officeDocument/2006/relationships/theme" Target="../theme/theme65.xml"/><Relationship Id="rId10" Type="http://schemas.openxmlformats.org/officeDocument/2006/relationships/image" Target="../media/image1.jpeg"/><Relationship Id="rId1" Type="http://schemas.openxmlformats.org/officeDocument/2006/relationships/slideLayout" Target="../slideLayouts/slideLayout474.xml"/><Relationship Id="rId2" Type="http://schemas.openxmlformats.org/officeDocument/2006/relationships/slideLayout" Target="../slideLayouts/slideLayout475.xml"/></Relationships>
</file>

<file path=ppt/slideMasters/_rels/slideMaster66.xml.rels><?xml version="1.0" encoding="UTF-8" standalone="yes"?>
<Relationships xmlns="http://schemas.openxmlformats.org/package/2006/relationships"><Relationship Id="rId3" Type="http://schemas.openxmlformats.org/officeDocument/2006/relationships/slideLayout" Target="../slideLayouts/slideLayout484.xml"/><Relationship Id="rId4" Type="http://schemas.openxmlformats.org/officeDocument/2006/relationships/slideLayout" Target="../slideLayouts/slideLayout485.xml"/><Relationship Id="rId5" Type="http://schemas.openxmlformats.org/officeDocument/2006/relationships/slideLayout" Target="../slideLayouts/slideLayout486.xml"/><Relationship Id="rId6" Type="http://schemas.openxmlformats.org/officeDocument/2006/relationships/slideLayout" Target="../slideLayouts/slideLayout487.xml"/><Relationship Id="rId7" Type="http://schemas.openxmlformats.org/officeDocument/2006/relationships/theme" Target="../theme/theme66.xml"/><Relationship Id="rId8" Type="http://schemas.openxmlformats.org/officeDocument/2006/relationships/image" Target="../media/image1.jpeg"/><Relationship Id="rId1" Type="http://schemas.openxmlformats.org/officeDocument/2006/relationships/slideLayout" Target="../slideLayouts/slideLayout482.xml"/><Relationship Id="rId2" Type="http://schemas.openxmlformats.org/officeDocument/2006/relationships/slideLayout" Target="../slideLayouts/slideLayout483.xml"/></Relationships>
</file>

<file path=ppt/slideMasters/_rels/slideMaster67.xml.rels><?xml version="1.0" encoding="UTF-8" standalone="yes"?>
<Relationships xmlns="http://schemas.openxmlformats.org/package/2006/relationships"><Relationship Id="rId3" Type="http://schemas.openxmlformats.org/officeDocument/2006/relationships/slideLayout" Target="../slideLayouts/slideLayout490.xml"/><Relationship Id="rId4" Type="http://schemas.openxmlformats.org/officeDocument/2006/relationships/slideLayout" Target="../slideLayouts/slideLayout491.xml"/><Relationship Id="rId5" Type="http://schemas.openxmlformats.org/officeDocument/2006/relationships/slideLayout" Target="../slideLayouts/slideLayout492.xml"/><Relationship Id="rId6" Type="http://schemas.openxmlformats.org/officeDocument/2006/relationships/slideLayout" Target="../slideLayouts/slideLayout493.xml"/><Relationship Id="rId7" Type="http://schemas.openxmlformats.org/officeDocument/2006/relationships/slideLayout" Target="../slideLayouts/slideLayout494.xml"/><Relationship Id="rId8" Type="http://schemas.openxmlformats.org/officeDocument/2006/relationships/theme" Target="../theme/theme67.xml"/><Relationship Id="rId9" Type="http://schemas.openxmlformats.org/officeDocument/2006/relationships/image" Target="../media/image1.jpeg"/><Relationship Id="rId1" Type="http://schemas.openxmlformats.org/officeDocument/2006/relationships/slideLayout" Target="../slideLayouts/slideLayout488.xml"/><Relationship Id="rId2" Type="http://schemas.openxmlformats.org/officeDocument/2006/relationships/slideLayout" Target="../slideLayouts/slideLayout489.xml"/></Relationships>
</file>

<file path=ppt/slideMasters/_rels/slideMaster68.xml.rels><?xml version="1.0" encoding="UTF-8" standalone="yes"?>
<Relationships xmlns="http://schemas.openxmlformats.org/package/2006/relationships"><Relationship Id="rId3" Type="http://schemas.openxmlformats.org/officeDocument/2006/relationships/slideLayout" Target="../slideLayouts/slideLayout497.xml"/><Relationship Id="rId4" Type="http://schemas.openxmlformats.org/officeDocument/2006/relationships/slideLayout" Target="../slideLayouts/slideLayout498.xml"/><Relationship Id="rId5" Type="http://schemas.openxmlformats.org/officeDocument/2006/relationships/slideLayout" Target="../slideLayouts/slideLayout499.xml"/><Relationship Id="rId6" Type="http://schemas.openxmlformats.org/officeDocument/2006/relationships/slideLayout" Target="../slideLayouts/slideLayout500.xml"/><Relationship Id="rId7" Type="http://schemas.openxmlformats.org/officeDocument/2006/relationships/theme" Target="../theme/theme68.xml"/><Relationship Id="rId8" Type="http://schemas.openxmlformats.org/officeDocument/2006/relationships/image" Target="../media/image1.jpeg"/><Relationship Id="rId1" Type="http://schemas.openxmlformats.org/officeDocument/2006/relationships/slideLayout" Target="../slideLayouts/slideLayout495.xml"/><Relationship Id="rId2" Type="http://schemas.openxmlformats.org/officeDocument/2006/relationships/slideLayout" Target="../slideLayouts/slideLayout496.xml"/></Relationships>
</file>

<file path=ppt/slideMasters/_rels/slideMaster7.xml.rels><?xml version="1.0" encoding="UTF-8" standalone="yes"?>
<Relationships xmlns="http://schemas.openxmlformats.org/package/2006/relationships"><Relationship Id="rId11" Type="http://schemas.openxmlformats.org/officeDocument/2006/relationships/theme" Target="../theme/theme7.xml"/><Relationship Id="rId12" Type="http://schemas.openxmlformats.org/officeDocument/2006/relationships/image" Target="../media/image1.jpeg"/><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9" Type="http://schemas.openxmlformats.org/officeDocument/2006/relationships/slideLayout" Target="../slideLayouts/slideLayout57.xml"/><Relationship Id="rId10" Type="http://schemas.openxmlformats.org/officeDocument/2006/relationships/slideLayout" Target="../slideLayouts/slideLayout5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theme" Target="../theme/theme8.xml"/><Relationship Id="rId10" Type="http://schemas.openxmlformats.org/officeDocument/2006/relationships/image" Target="../media/image1.jpeg"/><Relationship Id="rId1" Type="http://schemas.openxmlformats.org/officeDocument/2006/relationships/slideLayout" Target="../slideLayouts/slideLayout59.xml"/><Relationship Id="rId2" Type="http://schemas.openxmlformats.org/officeDocument/2006/relationships/slideLayout" Target="../slideLayouts/slideLayout60.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theme" Target="../theme/theme9.xml"/><Relationship Id="rId9" Type="http://schemas.openxmlformats.org/officeDocument/2006/relationships/image" Target="../media/image1.jpeg"/><Relationship Id="rId1" Type="http://schemas.openxmlformats.org/officeDocument/2006/relationships/slideLayout" Target="../slideLayouts/slideLayout67.xml"/><Relationship Id="rId2"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0"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defTabSz="914400">
              <a:defRPr/>
            </a:pPr>
            <a:endParaRPr lang="en-US" dirty="0">
              <a:solidFill>
                <a:srgbClr val="333333"/>
              </a:solidFill>
              <a:latin typeface="Calibri" pitchFamily="34" charset="0"/>
              <a:ea typeface="ＭＳ Ｐゴシック"/>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defTabSz="914400">
              <a:defRPr/>
            </a:pPr>
            <a:endParaRPr lang="en-US" dirty="0">
              <a:solidFill>
                <a:srgbClr val="333333"/>
              </a:solidFill>
              <a:latin typeface="Calibri" pitchFamily="34" charset="0"/>
              <a:ea typeface="ＭＳ Ｐゴシック"/>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a:r>
              <a:rPr lang="en-US" dirty="0" smtClean="0">
                <a:solidFill>
                  <a:srgbClr val="333333"/>
                </a:solidFill>
              </a:rPr>
              <a:t>Company Confidential</a:t>
            </a: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ea typeface="ＭＳ Ｐゴシック" pitchFamily="34" charset="-128"/>
              </a:rPr>
              <a:pPr defTabSz="914400" fontAlgn="base">
                <a:spcBef>
                  <a:spcPct val="0"/>
                </a:spcBef>
                <a:defRPr/>
              </a:pPr>
              <a:t>‹#›</a:t>
            </a:fld>
            <a:endParaRPr lang="en-US" dirty="0">
              <a:latin typeface="Calibri" pitchFamily="34" charset="0"/>
              <a:ea typeface="ＭＳ Ｐゴシック" pitchFamily="34" charset="-128"/>
            </a:endParaRPr>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VMware Confidential – DO NOT USE EXTERNALLY</a:t>
            </a:r>
            <a:endParaRPr lang="en-US" dirty="0">
              <a:latin typeface="Calibri" pitchFamily="34" charset="0"/>
              <a:ea typeface="ＭＳ Ｐゴシック" pitchFamily="34" charset="-128"/>
            </a:endParaRPr>
          </a:p>
        </p:txBody>
      </p:sp>
      <p:sp>
        <p:nvSpPr>
          <p:cNvPr id="9" name="Rectangle 17"/>
          <p:cNvSpPr>
            <a:spLocks noChangeArrowheads="1"/>
          </p:cNvSpPr>
          <p:nvPr/>
        </p:nvSpPr>
        <p:spPr bwMode="gray">
          <a:xfrm>
            <a:off x="8763000" y="6507163"/>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lgn="ctr">
                <a:solidFill>
                  <a:srgbClr val="7D908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en-US" dirty="0">
              <a:solidFill>
                <a:srgbClr val="333333"/>
              </a:solidFill>
              <a:latin typeface="Calibri" pitchFamily="34" charset="0"/>
              <a:ea typeface="ＭＳ Ｐゴシック"/>
            </a:endParaRPr>
          </a:p>
        </p:txBody>
      </p:sp>
    </p:spTree>
    <p:extLst>
      <p:ext uri="{BB962C8B-B14F-4D97-AF65-F5344CB8AC3E}">
        <p14:creationId xmlns:p14="http://schemas.microsoft.com/office/powerpoint/2010/main" val="3998310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1" fontAlgn="base" hangingPunct="1">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799" y="6325268"/>
            <a:ext cx="4165979"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222085384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1" fontAlgn="base" hangingPunct="1">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6725" y="171450"/>
            <a:ext cx="8382000"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0" name="Rectangle 4"/>
          <p:cNvSpPr>
            <a:spLocks noGrp="1" noChangeArrowheads="1"/>
          </p:cNvSpPr>
          <p:nvPr>
            <p:ph type="sldNum" sz="quarter" idx="4"/>
          </p:nvPr>
        </p:nvSpPr>
        <p:spPr bwMode="white">
          <a:xfrm>
            <a:off x="454025" y="6446520"/>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latin typeface="Calibri" pitchFamily="34" charset="0"/>
              </a:defRPr>
            </a:lvl1pPr>
          </a:lstStyle>
          <a:p>
            <a:pPr defTabSz="914400" fontAlgn="base">
              <a:spcBef>
                <a:spcPct val="0"/>
              </a:spcBef>
              <a:defRPr/>
            </a:pPr>
            <a:fld id="{A0A03F51-2955-4EA9-BE4E-42B6F90C747F}" type="slidenum">
              <a:rPr lang="en-US" smtClean="0"/>
              <a:pPr defTabSz="914400" fontAlgn="base">
                <a:spcBef>
                  <a:spcPct val="0"/>
                </a:spcBef>
                <a:defRPr/>
              </a:pPr>
              <a:t>‹#›</a:t>
            </a:fld>
            <a:endParaRPr lang="en-US" dirty="0"/>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9" name="Date Placeholder 8"/>
          <p:cNvSpPr>
            <a:spLocks noGrp="1"/>
          </p:cNvSpPr>
          <p:nvPr>
            <p:ph type="dt" sz="half" idx="2"/>
          </p:nvPr>
        </p:nvSpPr>
        <p:spPr bwMode="white">
          <a:xfrm>
            <a:off x="2971799" y="6337300"/>
            <a:ext cx="3729251"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a:solidFill>
                  <a:srgbClr val="FFFFFF"/>
                </a:solidFill>
                <a:latin typeface="Calibri" pitchFamily="34" charset="0"/>
                <a:ea typeface="+mn-ea"/>
                <a:cs typeface="+mn-cs"/>
              </a:defRPr>
            </a:lvl1pPr>
          </a:lstStyle>
          <a:p>
            <a:pPr>
              <a:defRPr/>
            </a:pPr>
            <a:r>
              <a:rPr lang="en-US" dirty="0" smtClean="0">
                <a:latin typeface="Calibri" pitchFamily="34" charset="0"/>
                <a:ea typeface="ＭＳ Ｐゴシック" pitchFamily="34" charset="-128"/>
              </a:rPr>
              <a:t>DRAFT PLAN - </a:t>
            </a:r>
            <a:r>
              <a:rPr lang="en-US" dirty="0" smtClean="0"/>
              <a:t>VMware Confidential – DO NOT USE EXTERNALLY</a:t>
            </a:r>
            <a:endParaRPr lang="en-US" dirty="0"/>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hdr="0" ftr="0" dt="0"/>
  <p:txStyles>
    <p:titleStyle>
      <a:lvl1pPr algn="l" rtl="0" eaLnBrk="0" fontAlgn="base" hangingPunct="0">
        <a:spcBef>
          <a:spcPct val="0"/>
        </a:spcBef>
        <a:spcAft>
          <a:spcPct val="0"/>
        </a:spcAft>
        <a:defRPr sz="2200" b="1">
          <a:solidFill>
            <a:srgbClr val="003D79"/>
          </a:solidFill>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114300" indent="-114300" algn="l" rtl="0" eaLnBrk="0" fontAlgn="base" hangingPunct="0">
        <a:lnSpc>
          <a:spcPts val="2400"/>
        </a:lnSpc>
        <a:spcBef>
          <a:spcPts val="1000"/>
        </a:spcBef>
        <a:spcAft>
          <a:spcPct val="0"/>
        </a:spcAft>
        <a:buClr>
          <a:srgbClr val="246978"/>
        </a:buClr>
        <a:buFont typeface="Arial" pitchFamily="34" charset="0"/>
        <a:buChar char=" "/>
        <a:defRPr sz="2000" b="1">
          <a:solidFill>
            <a:srgbClr val="333333"/>
          </a:solidFill>
          <a:latin typeface="Calibri" pitchFamily="34" charset="0"/>
          <a:ea typeface="+mn-ea"/>
          <a:cs typeface="+mn-cs"/>
        </a:defRPr>
      </a:lvl1pPr>
      <a:lvl2pPr marL="400050" indent="-171450" algn="l" rtl="0" eaLnBrk="0" fontAlgn="base" hangingPunct="0">
        <a:lnSpc>
          <a:spcPts val="2200"/>
        </a:lnSpc>
        <a:spcBef>
          <a:spcPts val="800"/>
        </a:spcBef>
        <a:spcAft>
          <a:spcPct val="0"/>
        </a:spcAft>
        <a:buClr>
          <a:srgbClr val="246978"/>
        </a:buClr>
        <a:buSzPct val="110000"/>
        <a:buFont typeface="Times" pitchFamily="18" charset="0"/>
        <a:buChar char="•"/>
        <a:defRPr>
          <a:solidFill>
            <a:srgbClr val="333333"/>
          </a:solidFill>
          <a:latin typeface="Calibri" pitchFamily="34" charset="0"/>
          <a:ea typeface="+mn-ea"/>
        </a:defRPr>
      </a:lvl2pPr>
      <a:lvl3pPr marL="628650" indent="-171450" algn="l" rtl="0" eaLnBrk="0" fontAlgn="base" hangingPunct="0">
        <a:lnSpc>
          <a:spcPts val="2000"/>
        </a:lnSpc>
        <a:spcBef>
          <a:spcPts val="600"/>
        </a:spcBef>
        <a:spcAft>
          <a:spcPct val="0"/>
        </a:spcAft>
        <a:buClr>
          <a:srgbClr val="246978"/>
        </a:buClr>
        <a:buFont typeface="Wingdings" pitchFamily="2" charset="2"/>
        <a:buChar char="§"/>
        <a:defRPr sz="1600">
          <a:solidFill>
            <a:srgbClr val="333333"/>
          </a:solidFill>
          <a:latin typeface="Calibri" pitchFamily="34" charset="0"/>
          <a:ea typeface="+mn-ea"/>
        </a:defRPr>
      </a:lvl3pPr>
      <a:lvl4pPr marL="914400" indent="-171450" algn="l" rtl="0" eaLnBrk="0" fontAlgn="base" hangingPunct="0">
        <a:lnSpc>
          <a:spcPts val="2000"/>
        </a:lnSpc>
        <a:spcBef>
          <a:spcPts val="600"/>
        </a:spcBef>
        <a:spcAft>
          <a:spcPct val="0"/>
        </a:spcAft>
        <a:buClr>
          <a:srgbClr val="246978"/>
        </a:buClr>
        <a:buFont typeface="Arial" charset="0"/>
        <a:buChar char="­"/>
        <a:defRPr sz="1600">
          <a:solidFill>
            <a:srgbClr val="333333"/>
          </a:solidFill>
          <a:latin typeface="Calibri" pitchFamily="34" charset="0"/>
          <a:ea typeface="+mn-ea"/>
        </a:defRPr>
      </a:lvl4pPr>
      <a:lvl5pPr marL="1200150" indent="-171450" algn="l" rtl="0" eaLnBrk="0" fontAlgn="base" hangingPunct="0">
        <a:lnSpc>
          <a:spcPts val="2000"/>
        </a:lnSpc>
        <a:spcBef>
          <a:spcPts val="600"/>
        </a:spcBef>
        <a:spcAft>
          <a:spcPct val="0"/>
        </a:spcAft>
        <a:buClr>
          <a:srgbClr val="246978"/>
        </a:buClr>
        <a:buFont typeface="Arial" charset="0"/>
        <a:buChar char="­"/>
        <a:defRPr sz="1600">
          <a:solidFill>
            <a:srgbClr val="333333"/>
          </a:solidFill>
          <a:latin typeface="Calibri" pitchFamily="34" charset="0"/>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6725" y="171450"/>
            <a:ext cx="8382000"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0" name="Rectangle 4"/>
          <p:cNvSpPr>
            <a:spLocks noGrp="1" noChangeArrowheads="1"/>
          </p:cNvSpPr>
          <p:nvPr>
            <p:ph type="sldNum" sz="quarter" idx="4"/>
          </p:nvPr>
        </p:nvSpPr>
        <p:spPr bwMode="white">
          <a:xfrm>
            <a:off x="454025" y="6446520"/>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latin typeface="Calibri" pitchFamily="34" charset="0"/>
              </a:defRPr>
            </a:lvl1pPr>
          </a:lstStyle>
          <a:p>
            <a:pPr defTabSz="914400" fontAlgn="base">
              <a:spcBef>
                <a:spcPct val="0"/>
              </a:spcBef>
              <a:defRPr/>
            </a:pPr>
            <a:fld id="{A0A03F51-2955-4EA9-BE4E-42B6F90C747F}" type="slidenum">
              <a:rPr lang="en-US" smtClean="0"/>
              <a:pPr defTabSz="914400" fontAlgn="base">
                <a:spcBef>
                  <a:spcPct val="0"/>
                </a:spcBef>
                <a:defRPr/>
              </a:pPr>
              <a:t>‹#›</a:t>
            </a:fld>
            <a:endParaRPr lang="en-US" dirty="0"/>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9" name="Date Placeholder 8"/>
          <p:cNvSpPr>
            <a:spLocks noGrp="1"/>
          </p:cNvSpPr>
          <p:nvPr>
            <p:ph type="dt" sz="half" idx="2"/>
          </p:nvPr>
        </p:nvSpPr>
        <p:spPr bwMode="white">
          <a:xfrm>
            <a:off x="2169994" y="6337300"/>
            <a:ext cx="4002206"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r>
              <a:rPr lang="en-US" dirty="0" smtClean="0">
                <a:latin typeface="Calibri" pitchFamily="34" charset="0"/>
                <a:ea typeface="ＭＳ Ｐゴシック" pitchFamily="34" charset="-128"/>
              </a:rPr>
              <a:t>DRAFT PLAN - </a:t>
            </a:r>
            <a:r>
              <a:rPr lang="en-US" dirty="0" smtClean="0"/>
              <a:t>VMware Confidential – DO NOT USE EXTERNALLY</a:t>
            </a:r>
          </a:p>
          <a:p>
            <a:pPr>
              <a:defRPr/>
            </a:pPr>
            <a:endParaRPr lang="en-US" dirty="0"/>
          </a:p>
        </p:txBody>
      </p:sp>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Lst>
  <p:transition xmlns:p14="http://schemas.microsoft.com/office/powerpoint/2010/main">
    <p:fade/>
  </p:transition>
  <p:hf hdr="0" ftr="0" dt="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114300" indent="-114300" algn="l" rtl="0" eaLnBrk="1" fontAlgn="base" hangingPunct="1">
        <a:lnSpc>
          <a:spcPts val="2400"/>
        </a:lnSpc>
        <a:spcBef>
          <a:spcPts val="1000"/>
        </a:spcBef>
        <a:spcAft>
          <a:spcPct val="0"/>
        </a:spcAft>
        <a:buClr>
          <a:srgbClr val="246978"/>
        </a:buClr>
        <a:buFont typeface="Arial" pitchFamily="34" charset="0"/>
        <a:buChar char=" "/>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rgbClr val="246978"/>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rgbClr val="246978"/>
        </a:buClr>
        <a:buFont typeface="Wingdings" pitchFamily="2" charset="2"/>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rgbClr val="246978"/>
        </a:buClr>
        <a:buFont typeface="Arial"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rgbClr val="246978"/>
        </a:buClr>
        <a:buFont typeface="Arial"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8"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6725" y="171450"/>
            <a:ext cx="8382000"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0" name="Rectangle 4"/>
          <p:cNvSpPr>
            <a:spLocks noGrp="1" noChangeArrowheads="1"/>
          </p:cNvSpPr>
          <p:nvPr>
            <p:ph type="sldNum" sz="quarter" idx="4"/>
          </p:nvPr>
        </p:nvSpPr>
        <p:spPr bwMode="white">
          <a:xfrm>
            <a:off x="454025" y="6446520"/>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latin typeface="Calibri" pitchFamily="34" charset="0"/>
              </a:defRPr>
            </a:lvl1pPr>
          </a:lstStyle>
          <a:p>
            <a:pPr defTabSz="914400" fontAlgn="base">
              <a:spcBef>
                <a:spcPct val="0"/>
              </a:spcBef>
              <a:defRPr/>
            </a:pPr>
            <a:fld id="{A0A03F51-2955-4EA9-BE4E-42B6F90C747F}" type="slidenum">
              <a:rPr lang="en-US" smtClean="0"/>
              <a:pPr defTabSz="914400" fontAlgn="base">
                <a:spcBef>
                  <a:spcPct val="0"/>
                </a:spcBef>
                <a:defRPr/>
              </a:pPr>
              <a:t>‹#›</a:t>
            </a:fld>
            <a:endParaRPr lang="en-US" dirty="0"/>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9" name="Date Placeholder 8"/>
          <p:cNvSpPr>
            <a:spLocks noGrp="1"/>
          </p:cNvSpPr>
          <p:nvPr>
            <p:ph type="dt" sz="half" idx="2"/>
          </p:nvPr>
        </p:nvSpPr>
        <p:spPr bwMode="white">
          <a:xfrm>
            <a:off x="2047164" y="6337300"/>
            <a:ext cx="4125036"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r>
              <a:rPr lang="en-US" dirty="0" smtClean="0">
                <a:latin typeface="Calibri" pitchFamily="34" charset="0"/>
                <a:ea typeface="ＭＳ Ｐゴシック" pitchFamily="34" charset="-128"/>
              </a:rPr>
              <a:t>DRAFT PLAN - </a:t>
            </a:r>
            <a:r>
              <a:rPr lang="en-US" dirty="0" smtClean="0"/>
              <a:t>VMware Confidential – DO NOT USE EXTERNALLY</a:t>
            </a:r>
          </a:p>
          <a:p>
            <a:pPr>
              <a:defRPr/>
            </a:pPr>
            <a:endParaRPr lang="en-US" dirty="0"/>
          </a:p>
        </p:txBody>
      </p:sp>
    </p:spTree>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Lst>
  <p:transition xmlns:p14="http://schemas.microsoft.com/office/powerpoint/2010/main">
    <p:fade/>
  </p:transition>
  <p:hf hdr="0" ftr="0" dt="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114300" indent="-114300" algn="l" rtl="0" eaLnBrk="1" fontAlgn="base" hangingPunct="1">
        <a:lnSpc>
          <a:spcPts val="2400"/>
        </a:lnSpc>
        <a:spcBef>
          <a:spcPts val="1000"/>
        </a:spcBef>
        <a:spcAft>
          <a:spcPct val="0"/>
        </a:spcAft>
        <a:buClr>
          <a:srgbClr val="246978"/>
        </a:buClr>
        <a:buFont typeface="Arial" pitchFamily="34" charset="0"/>
        <a:buChar char=" "/>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rgbClr val="246978"/>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rgbClr val="246978"/>
        </a:buClr>
        <a:buFont typeface="Wingdings" pitchFamily="2" charset="2"/>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rgbClr val="246978"/>
        </a:buClr>
        <a:buFont typeface="Arial"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rgbClr val="246978"/>
        </a:buClr>
        <a:buFont typeface="Arial"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6725" y="171450"/>
            <a:ext cx="8382000"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0" name="Rectangle 4"/>
          <p:cNvSpPr>
            <a:spLocks noGrp="1" noChangeArrowheads="1"/>
          </p:cNvSpPr>
          <p:nvPr>
            <p:ph type="sldNum" sz="quarter" idx="4"/>
          </p:nvPr>
        </p:nvSpPr>
        <p:spPr bwMode="white">
          <a:xfrm>
            <a:off x="454025" y="6446520"/>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latin typeface="Calibri" pitchFamily="34" charset="0"/>
              </a:defRPr>
            </a:lvl1pPr>
          </a:lstStyle>
          <a:p>
            <a:pPr defTabSz="914400" fontAlgn="base">
              <a:spcBef>
                <a:spcPct val="0"/>
              </a:spcBef>
              <a:defRPr/>
            </a:pPr>
            <a:fld id="{A0A03F51-2955-4EA9-BE4E-42B6F90C747F}" type="slidenum">
              <a:rPr lang="en-US" smtClean="0"/>
              <a:pPr defTabSz="914400" fontAlgn="base">
                <a:spcBef>
                  <a:spcPct val="0"/>
                </a:spcBef>
                <a:defRPr/>
              </a:pPr>
              <a:t>‹#›</a:t>
            </a:fld>
            <a:endParaRPr lang="en-US" dirty="0"/>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9" name="Date Placeholder 8"/>
          <p:cNvSpPr>
            <a:spLocks noGrp="1"/>
          </p:cNvSpPr>
          <p:nvPr>
            <p:ph type="dt" sz="half" idx="2"/>
          </p:nvPr>
        </p:nvSpPr>
        <p:spPr bwMode="white">
          <a:xfrm>
            <a:off x="2006221" y="6337300"/>
            <a:ext cx="4165979"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r>
              <a:rPr lang="en-US" dirty="0" smtClean="0">
                <a:latin typeface="Calibri" pitchFamily="34" charset="0"/>
                <a:ea typeface="ＭＳ Ｐゴシック" pitchFamily="34" charset="-128"/>
              </a:rPr>
              <a:t>DRAFT PLAN - </a:t>
            </a:r>
            <a:r>
              <a:rPr lang="en-US" dirty="0" smtClean="0"/>
              <a:t>VMware Confidential – DO NOT USE EXTERNALLY</a:t>
            </a:r>
          </a:p>
          <a:p>
            <a:pPr>
              <a:defRPr/>
            </a:pPr>
            <a:endParaRPr lang="en-US" dirty="0"/>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Lst>
  <p:transition xmlns:p14="http://schemas.microsoft.com/office/powerpoint/2010/main">
    <p:fade/>
  </p:transition>
  <p:hf hdr="0" ftr="0" dt="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114300" indent="-114300" algn="l" rtl="0" eaLnBrk="1" fontAlgn="base" hangingPunct="1">
        <a:lnSpc>
          <a:spcPts val="2400"/>
        </a:lnSpc>
        <a:spcBef>
          <a:spcPts val="1000"/>
        </a:spcBef>
        <a:spcAft>
          <a:spcPct val="0"/>
        </a:spcAft>
        <a:buClr>
          <a:srgbClr val="246978"/>
        </a:buClr>
        <a:buFont typeface="Arial" pitchFamily="34" charset="0"/>
        <a:buChar char=" "/>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rgbClr val="246978"/>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rgbClr val="246978"/>
        </a:buClr>
        <a:buFont typeface="Wingdings" pitchFamily="2" charset="2"/>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rgbClr val="246978"/>
        </a:buClr>
        <a:buFont typeface="Arial"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rgbClr val="246978"/>
        </a:buClr>
        <a:buFont typeface="Arial"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8"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6725" y="171450"/>
            <a:ext cx="8382000"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0" name="Rectangle 4"/>
          <p:cNvSpPr>
            <a:spLocks noGrp="1" noChangeArrowheads="1"/>
          </p:cNvSpPr>
          <p:nvPr>
            <p:ph type="sldNum" sz="quarter" idx="4"/>
          </p:nvPr>
        </p:nvSpPr>
        <p:spPr bwMode="white">
          <a:xfrm>
            <a:off x="454025" y="6446520"/>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latin typeface="Calibri" pitchFamily="34" charset="0"/>
              </a:defRPr>
            </a:lvl1pPr>
          </a:lstStyle>
          <a:p>
            <a:pPr defTabSz="914400" fontAlgn="base">
              <a:spcBef>
                <a:spcPct val="0"/>
              </a:spcBef>
              <a:defRPr/>
            </a:pPr>
            <a:fld id="{A0A03F51-2955-4EA9-BE4E-42B6F90C747F}" type="slidenum">
              <a:rPr lang="en-US" smtClean="0"/>
              <a:pPr defTabSz="914400" fontAlgn="base">
                <a:spcBef>
                  <a:spcPct val="0"/>
                </a:spcBef>
                <a:defRPr/>
              </a:pPr>
              <a:t>‹#›</a:t>
            </a:fld>
            <a:endParaRPr lang="en-US" dirty="0"/>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9" name="Date Placeholder 8"/>
          <p:cNvSpPr>
            <a:spLocks noGrp="1"/>
          </p:cNvSpPr>
          <p:nvPr>
            <p:ph type="dt" sz="half" idx="2"/>
          </p:nvPr>
        </p:nvSpPr>
        <p:spPr bwMode="white">
          <a:xfrm>
            <a:off x="2197290" y="6337300"/>
            <a:ext cx="397491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r>
              <a:rPr lang="en-US" dirty="0" smtClean="0">
                <a:latin typeface="Calibri" pitchFamily="34" charset="0"/>
                <a:ea typeface="ＭＳ Ｐゴシック" pitchFamily="34" charset="-128"/>
              </a:rPr>
              <a:t>DRAFT PLAN - </a:t>
            </a:r>
            <a:r>
              <a:rPr lang="en-US" dirty="0" smtClean="0"/>
              <a:t>VMware Confidential – DO NOT USE EXTERNALLY</a:t>
            </a:r>
          </a:p>
          <a:p>
            <a:pPr>
              <a:defRPr/>
            </a:pPr>
            <a:endParaRPr lang="en-US" dirty="0"/>
          </a:p>
        </p:txBody>
      </p:sp>
    </p:spTree>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Lst>
  <p:transition xmlns:p14="http://schemas.microsoft.com/office/powerpoint/2010/main">
    <p:fade/>
  </p:transition>
  <p:hf hdr="0" ftr="0" dt="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114300" indent="-114300" algn="l" rtl="0" eaLnBrk="1" fontAlgn="base" hangingPunct="1">
        <a:lnSpc>
          <a:spcPts val="2400"/>
        </a:lnSpc>
        <a:spcBef>
          <a:spcPts val="1000"/>
        </a:spcBef>
        <a:spcAft>
          <a:spcPct val="0"/>
        </a:spcAft>
        <a:buClr>
          <a:srgbClr val="246978"/>
        </a:buClr>
        <a:buFont typeface="Arial" pitchFamily="34" charset="0"/>
        <a:buChar char=" "/>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rgbClr val="246978"/>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rgbClr val="246978"/>
        </a:buClr>
        <a:buFont typeface="Wingdings" pitchFamily="2" charset="2"/>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rgbClr val="246978"/>
        </a:buClr>
        <a:buFont typeface="Arial"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rgbClr val="246978"/>
        </a:buClr>
        <a:buFont typeface="Arial"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8"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442949" y="6325268"/>
            <a:ext cx="3729251"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200" b="1">
          <a:solidFill>
            <a:srgbClr val="003D79"/>
          </a:solidFill>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524836" y="6325268"/>
            <a:ext cx="3647364"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862219319"/>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1" fontAlgn="base" hangingPunct="1">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8"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6725" y="171450"/>
            <a:ext cx="8382000"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0" name="Rectangle 4"/>
          <p:cNvSpPr>
            <a:spLocks noGrp="1" noChangeArrowheads="1"/>
          </p:cNvSpPr>
          <p:nvPr>
            <p:ph type="sldNum" sz="quarter" idx="4"/>
          </p:nvPr>
        </p:nvSpPr>
        <p:spPr bwMode="white">
          <a:xfrm>
            <a:off x="454025" y="6446520"/>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latin typeface="Calibri" pitchFamily="34" charset="0"/>
              </a:defRPr>
            </a:lvl1pPr>
          </a:lstStyle>
          <a:p>
            <a:pPr defTabSz="914400" fontAlgn="base">
              <a:spcBef>
                <a:spcPct val="0"/>
              </a:spcBef>
              <a:defRPr/>
            </a:pPr>
            <a:fld id="{A0A03F51-2955-4EA9-BE4E-42B6F90C747F}" type="slidenum">
              <a:rPr lang="en-US" smtClean="0"/>
              <a:pPr defTabSz="914400" fontAlgn="base">
                <a:spcBef>
                  <a:spcPct val="0"/>
                </a:spcBef>
                <a:defRPr/>
              </a:pPr>
              <a:t>‹#›</a:t>
            </a:fld>
            <a:endParaRPr lang="en-US" dirty="0"/>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9" name="Date Placeholder 8"/>
          <p:cNvSpPr>
            <a:spLocks noGrp="1"/>
          </p:cNvSpPr>
          <p:nvPr>
            <p:ph type="dt" sz="half" idx="2"/>
          </p:nvPr>
        </p:nvSpPr>
        <p:spPr bwMode="white">
          <a:xfrm>
            <a:off x="2074460" y="6337300"/>
            <a:ext cx="409774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Calibri" pitchFamily="34" charset="0"/>
                <a:ea typeface="+mn-ea"/>
                <a:cs typeface="+mn-cs"/>
              </a:defRPr>
            </a:lvl1pPr>
          </a:lstStyle>
          <a:p>
            <a:pPr>
              <a:defRPr/>
            </a:pPr>
            <a:r>
              <a:rPr lang="en-US" dirty="0" smtClean="0">
                <a:latin typeface="Calibri" pitchFamily="34" charset="0"/>
                <a:ea typeface="ＭＳ Ｐゴシック" pitchFamily="34" charset="-128"/>
              </a:rPr>
              <a:t>DRAFT PLAN - </a:t>
            </a:r>
            <a:r>
              <a:rPr lang="en-US" dirty="0" smtClean="0"/>
              <a:t>VMware Confidential – DO NOT USE EXTERNALLY</a:t>
            </a:r>
          </a:p>
          <a:p>
            <a:pPr>
              <a:defRPr/>
            </a:pPr>
            <a:endParaRPr lang="en-US" dirty="0"/>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Lst>
  <p:transition xmlns:p14="http://schemas.microsoft.com/office/powerpoint/2010/main">
    <p:fade/>
  </p:transition>
  <p:hf hdr="0" ftr="0" dt="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114300" indent="-114300" algn="l" rtl="0" eaLnBrk="1" fontAlgn="base" hangingPunct="1">
        <a:lnSpc>
          <a:spcPts val="2400"/>
        </a:lnSpc>
        <a:spcBef>
          <a:spcPts val="1000"/>
        </a:spcBef>
        <a:spcAft>
          <a:spcPct val="0"/>
        </a:spcAft>
        <a:buClr>
          <a:srgbClr val="246978"/>
        </a:buClr>
        <a:buFont typeface="Arial" pitchFamily="34" charset="0"/>
        <a:buChar char=" "/>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rgbClr val="246978"/>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rgbClr val="246978"/>
        </a:buClr>
        <a:buFont typeface="Wingdings" pitchFamily="2" charset="2"/>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rgbClr val="246978"/>
        </a:buClr>
        <a:buFont typeface="Arial"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rgbClr val="246978"/>
        </a:buClr>
        <a:buFont typeface="Arial"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VMware Confidential – DO NOT USE EXTERNALLY</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444790171"/>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200" b="1">
          <a:solidFill>
            <a:srgbClr val="003D79"/>
          </a:solidFill>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0"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7188" y="171450"/>
            <a:ext cx="8491537"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0"/>
              </a:spcAft>
              <a:defRPr/>
            </a:pPr>
            <a:endParaRPr lang="en-US" dirty="0">
              <a:solidFill>
                <a:srgbClr val="000000"/>
              </a:solidFill>
              <a:latin typeface="Calibri" pitchFamily="34" charset="0"/>
              <a:ea typeface="ＭＳ Ｐゴシック"/>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0"/>
              </a:spcAft>
              <a:defRPr/>
            </a:pPr>
            <a:endParaRPr lang="en-US" dirty="0">
              <a:solidFill>
                <a:srgbClr val="000000"/>
              </a:solidFill>
              <a:latin typeface="Calibri" pitchFamily="34" charset="0"/>
              <a:ea typeface="ＭＳ Ｐゴシック"/>
            </a:endParaRPr>
          </a:p>
        </p:txBody>
      </p:sp>
      <p:sp>
        <p:nvSpPr>
          <p:cNvPr id="70665" name="Rectangle 9"/>
          <p:cNvSpPr>
            <a:spLocks noGrp="1" noChangeArrowheads="1"/>
          </p:cNvSpPr>
          <p:nvPr>
            <p:ph type="ftr" sz="quarter" idx="3"/>
          </p:nvPr>
        </p:nvSpPr>
        <p:spPr bwMode="auto">
          <a:xfrm>
            <a:off x="377825"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smtClean="0">
                <a:solidFill>
                  <a:schemeClr val="tx1"/>
                </a:solidFill>
                <a:latin typeface="Calibri" pitchFamily="34" charset="0"/>
                <a:ea typeface="+mn-ea"/>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11" name="Rectangle 4"/>
          <p:cNvSpPr txBox="1">
            <a:spLocks noChangeArrowheads="1"/>
          </p:cNvSpPr>
          <p:nvPr/>
        </p:nvSpPr>
        <p:spPr bwMode="white">
          <a:xfrm>
            <a:off x="322263" y="6434138"/>
            <a:ext cx="457200" cy="228600"/>
          </a:xfrm>
          <a:prstGeom prst="rect">
            <a:avLst/>
          </a:prstGeom>
          <a:noFill/>
          <a:ln w="9525">
            <a:noFill/>
            <a:miter lim="800000"/>
            <a:headEnd/>
            <a:tailEnd/>
          </a:ln>
        </p:spPr>
        <p:txBody>
          <a:bodyPr lIns="0" tIns="0" rIns="0" bIns="0"/>
          <a:lstStyle>
            <a:lvl1pPr algn="l" eaLnBrk="0" hangingPunct="0">
              <a:spcAft>
                <a:spcPct val="0"/>
              </a:spcAft>
              <a:defRPr sz="1000">
                <a:solidFill>
                  <a:srgbClr val="FFFFFF"/>
                </a:solidFill>
              </a:defRPr>
            </a:lvl1pPr>
          </a:lstStyle>
          <a:p>
            <a:pPr defTabSz="914400" fontAlgn="base">
              <a:spcBef>
                <a:spcPct val="0"/>
              </a:spcBef>
              <a:defRPr/>
            </a:pPr>
            <a:fld id="{15515633-B320-4DE2-84F2-0F6AC226C395}" type="slidenum">
              <a:rPr lang="en-US" smtClean="0">
                <a:latin typeface="Calibri" pitchFamily="34" charset="0"/>
                <a:ea typeface="ＭＳ Ｐゴシック"/>
              </a:rPr>
              <a:pPr defTabSz="914400" fontAlgn="base">
                <a:spcBef>
                  <a:spcPct val="0"/>
                </a:spcBef>
                <a:defRPr/>
              </a:pPr>
              <a:t>‹#›</a:t>
            </a:fld>
            <a:endParaRPr lang="en-US" dirty="0">
              <a:latin typeface="Calibri" pitchFamily="34" charset="0"/>
              <a:ea typeface="ＭＳ Ｐゴシック"/>
            </a:endParaRPr>
          </a:p>
        </p:txBody>
      </p:sp>
      <p:sp>
        <p:nvSpPr>
          <p:cNvPr id="13" name="Date Placeholder 8"/>
          <p:cNvSpPr txBox="1">
            <a:spLocks/>
          </p:cNvSpPr>
          <p:nvPr/>
        </p:nvSpPr>
        <p:spPr bwMode="white">
          <a:xfrm>
            <a:off x="2971800" y="6324600"/>
            <a:ext cx="3200400" cy="365125"/>
          </a:xfrm>
          <a:prstGeom prst="rect">
            <a:avLst/>
          </a:prstGeom>
        </p:spPr>
        <p:txBody>
          <a:bodyPr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VMware Confidential – DO NOT USE EXTERNALLY</a:t>
            </a:r>
            <a:endParaRPr lang="en-US" dirty="0">
              <a:latin typeface="Calibri" pitchFamily="34" charset="0"/>
              <a:ea typeface="ＭＳ Ｐゴシック" pitchFamily="34" charset="-128"/>
            </a:endParaRPr>
          </a:p>
        </p:txBody>
      </p:sp>
      <p:sp>
        <p:nvSpPr>
          <p:cNvPr id="9" name="Rectangle 17"/>
          <p:cNvSpPr>
            <a:spLocks noChangeArrowheads="1"/>
          </p:cNvSpPr>
          <p:nvPr/>
        </p:nvSpPr>
        <p:spPr bwMode="gray">
          <a:xfrm>
            <a:off x="8763000" y="6507163"/>
            <a:ext cx="304800" cy="304800"/>
          </a:xfrm>
          <a:prstGeom prst="rect">
            <a:avLst/>
          </a:prstGeom>
          <a:noFill/>
          <a:ln>
            <a:noFill/>
          </a:ln>
          <a:effectLst/>
          <a:extLst/>
        </p:spPr>
        <p:txBody>
          <a:bodyPr/>
          <a:lstStyle/>
          <a:p>
            <a:pPr algn="ctr" defTabSz="914400" fontAlgn="base">
              <a:spcBef>
                <a:spcPct val="0"/>
              </a:spcBef>
              <a:spcAft>
                <a:spcPct val="0"/>
              </a:spcAft>
              <a:defRPr/>
            </a:pPr>
            <a:endParaRPr lang="en-US" dirty="0">
              <a:solidFill>
                <a:srgbClr val="000000"/>
              </a:solidFill>
              <a:latin typeface="Calibri" pitchFamily="34" charset="0"/>
              <a:ea typeface="ＭＳ Ｐゴシック"/>
            </a:endParaRPr>
          </a:p>
        </p:txBody>
      </p:sp>
    </p:spTree>
    <p:extLst>
      <p:ext uri="{BB962C8B-B14F-4D97-AF65-F5344CB8AC3E}">
        <p14:creationId xmlns:p14="http://schemas.microsoft.com/office/powerpoint/2010/main" val="3114905081"/>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rtl="0" fontAlgn="base">
        <a:spcBef>
          <a:spcPct val="0"/>
        </a:spcBef>
        <a:spcAft>
          <a:spcPct val="0"/>
        </a:spcAft>
        <a:defRPr sz="2200" b="1">
          <a:solidFill>
            <a:srgbClr val="003D79"/>
          </a:solidFill>
          <a:latin typeface="Calibri" pitchFamily="34" charset="0"/>
          <a:ea typeface="+mj-ea"/>
          <a:cs typeface="+mj-cs"/>
        </a:defRPr>
      </a:lvl1pPr>
      <a:lvl2pPr algn="l" rtl="0" fontAlgn="base">
        <a:spcBef>
          <a:spcPct val="0"/>
        </a:spcBef>
        <a:spcAft>
          <a:spcPct val="0"/>
        </a:spcAft>
        <a:defRPr sz="2200" b="1">
          <a:solidFill>
            <a:srgbClr val="003D79"/>
          </a:solidFill>
          <a:latin typeface="Arial" charset="0"/>
          <a:ea typeface="ＭＳ Ｐゴシック" pitchFamily="34" charset="-128"/>
        </a:defRPr>
      </a:lvl2pPr>
      <a:lvl3pPr algn="l" rtl="0" fontAlgn="base">
        <a:spcBef>
          <a:spcPct val="0"/>
        </a:spcBef>
        <a:spcAft>
          <a:spcPct val="0"/>
        </a:spcAft>
        <a:defRPr sz="2200" b="1">
          <a:solidFill>
            <a:srgbClr val="003D79"/>
          </a:solidFill>
          <a:latin typeface="Arial" charset="0"/>
          <a:ea typeface="ＭＳ Ｐゴシック" pitchFamily="34" charset="-128"/>
        </a:defRPr>
      </a:lvl3pPr>
      <a:lvl4pPr algn="l" rtl="0" fontAlgn="base">
        <a:spcBef>
          <a:spcPct val="0"/>
        </a:spcBef>
        <a:spcAft>
          <a:spcPct val="0"/>
        </a:spcAft>
        <a:defRPr sz="2200" b="1">
          <a:solidFill>
            <a:srgbClr val="003D79"/>
          </a:solidFill>
          <a:latin typeface="Arial" charset="0"/>
          <a:ea typeface="ＭＳ Ｐゴシック" pitchFamily="34" charset="-128"/>
        </a:defRPr>
      </a:lvl4pPr>
      <a:lvl5pPr algn="l" rtl="0" fontAlgn="base">
        <a:spcBef>
          <a:spcPct val="0"/>
        </a:spcBef>
        <a:spcAft>
          <a:spcPct val="0"/>
        </a:spcAft>
        <a:defRPr sz="2200" b="1">
          <a:solidFill>
            <a:srgbClr val="003D79"/>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fontAlgn="base">
        <a:lnSpc>
          <a:spcPts val="2400"/>
        </a:lnSpc>
        <a:spcBef>
          <a:spcPts val="1000"/>
        </a:spcBef>
        <a:spcAft>
          <a:spcPct val="0"/>
        </a:spcAft>
        <a:buClr>
          <a:srgbClr val="00709E"/>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fontAlgn="base">
        <a:lnSpc>
          <a:spcPts val="2200"/>
        </a:lnSpc>
        <a:spcBef>
          <a:spcPts val="800"/>
        </a:spcBef>
        <a:spcAft>
          <a:spcPct val="0"/>
        </a:spcAft>
        <a:buClr>
          <a:srgbClr val="00709E"/>
        </a:buClr>
        <a:buSzPct val="110000"/>
        <a:buFont typeface="Times" pitchFamily="18" charset="0"/>
        <a:buChar char="•"/>
        <a:defRPr>
          <a:solidFill>
            <a:srgbClr val="333333"/>
          </a:solidFill>
          <a:latin typeface="Calibri" pitchFamily="34" charset="0"/>
          <a:ea typeface="+mn-ea"/>
        </a:defRPr>
      </a:lvl2pPr>
      <a:lvl3pPr marL="628650" indent="-171450" algn="l" rtl="0" fontAlgn="base">
        <a:lnSpc>
          <a:spcPts val="2000"/>
        </a:lnSpc>
        <a:spcBef>
          <a:spcPts val="600"/>
        </a:spcBef>
        <a:spcAft>
          <a:spcPct val="0"/>
        </a:spcAft>
        <a:buClr>
          <a:srgbClr val="00709E"/>
        </a:buClr>
        <a:buSzPct val="110000"/>
        <a:buFont typeface="Arial" charset="0"/>
        <a:buChar char="•"/>
        <a:defRPr sz="1600">
          <a:solidFill>
            <a:srgbClr val="333333"/>
          </a:solidFill>
          <a:latin typeface="Calibri" pitchFamily="34" charset="0"/>
          <a:ea typeface="+mn-ea"/>
        </a:defRPr>
      </a:lvl3pPr>
      <a:lvl4pPr marL="914400" indent="-171450" algn="l" rtl="0" fontAlgn="base">
        <a:lnSpc>
          <a:spcPts val="2000"/>
        </a:lnSpc>
        <a:spcBef>
          <a:spcPts val="600"/>
        </a:spcBef>
        <a:spcAft>
          <a:spcPct val="0"/>
        </a:spcAft>
        <a:buClr>
          <a:srgbClr val="00709E"/>
        </a:buClr>
        <a:buSzPct val="110000"/>
        <a:buFont typeface="Arial" charset="0"/>
        <a:buChar char="•"/>
        <a:defRPr sz="1600">
          <a:solidFill>
            <a:srgbClr val="333333"/>
          </a:solidFill>
          <a:latin typeface="Calibri" pitchFamily="34" charset="0"/>
          <a:ea typeface="+mn-ea"/>
        </a:defRPr>
      </a:lvl4pPr>
      <a:lvl5pPr marL="1200150" indent="-171450" algn="l" rtl="0" fontAlgn="base">
        <a:lnSpc>
          <a:spcPts val="2000"/>
        </a:lnSpc>
        <a:spcBef>
          <a:spcPts val="600"/>
        </a:spcBef>
        <a:spcAft>
          <a:spcPct val="0"/>
        </a:spcAft>
        <a:buClr>
          <a:srgbClr val="00709E"/>
        </a:buClr>
        <a:buSzPct val="110000"/>
        <a:buFont typeface="Arial"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415654" y="6325268"/>
            <a:ext cx="3756546"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862219319"/>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1" fontAlgn="base" hangingPunct="1">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415654" y="6325268"/>
            <a:ext cx="3756546"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444790171"/>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200" b="1">
          <a:solidFill>
            <a:srgbClr val="003D79"/>
          </a:solidFill>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6725" y="171450"/>
            <a:ext cx="8382000"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0" name="Rectangle 4"/>
          <p:cNvSpPr>
            <a:spLocks noGrp="1" noChangeArrowheads="1"/>
          </p:cNvSpPr>
          <p:nvPr>
            <p:ph type="sldNum" sz="quarter" idx="4"/>
          </p:nvPr>
        </p:nvSpPr>
        <p:spPr bwMode="white">
          <a:xfrm>
            <a:off x="454025" y="6446520"/>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latin typeface="Calibri" pitchFamily="34" charset="0"/>
              </a:defRPr>
            </a:lvl1pPr>
          </a:lstStyle>
          <a:p>
            <a:pPr defTabSz="914400" fontAlgn="base">
              <a:spcBef>
                <a:spcPct val="0"/>
              </a:spcBef>
              <a:defRPr/>
            </a:pPr>
            <a:fld id="{A0A03F51-2955-4EA9-BE4E-42B6F90C747F}" type="slidenum">
              <a:rPr lang="en-US" smtClean="0"/>
              <a:pPr defTabSz="914400" fontAlgn="base">
                <a:spcBef>
                  <a:spcPct val="0"/>
                </a:spcBef>
                <a:defRPr/>
              </a:pPr>
              <a:t>‹#›</a:t>
            </a:fld>
            <a:endParaRPr lang="en-US" dirty="0"/>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9" name="Date Placeholder 8"/>
          <p:cNvSpPr>
            <a:spLocks noGrp="1"/>
          </p:cNvSpPr>
          <p:nvPr>
            <p:ph type="dt" sz="half" idx="2"/>
          </p:nvPr>
        </p:nvSpPr>
        <p:spPr bwMode="white">
          <a:xfrm>
            <a:off x="1978925" y="6337300"/>
            <a:ext cx="4193275"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a:solidFill>
                  <a:srgbClr val="FFFFFF"/>
                </a:solidFill>
                <a:latin typeface="Calibri" pitchFamily="34" charset="0"/>
                <a:ea typeface="+mn-ea"/>
                <a:cs typeface="+mn-cs"/>
              </a:defRPr>
            </a:lvl1pPr>
          </a:lstStyle>
          <a:p>
            <a:pPr>
              <a:defRPr/>
            </a:pPr>
            <a:r>
              <a:rPr lang="en-US" dirty="0" smtClean="0">
                <a:latin typeface="Calibri" pitchFamily="34" charset="0"/>
                <a:ea typeface="ＭＳ Ｐゴシック" pitchFamily="34" charset="-128"/>
              </a:rPr>
              <a:t>DRAFT PLAN - </a:t>
            </a:r>
            <a:r>
              <a:rPr lang="en-US" dirty="0" smtClean="0"/>
              <a:t>VMware Confidential – DO NOT USE EXTERNALLY</a:t>
            </a:r>
            <a:endParaRPr lang="en-US" dirty="0"/>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Lst>
  <p:transition xmlns:p14="http://schemas.microsoft.com/office/powerpoint/2010/main">
    <p:fade/>
  </p:transition>
  <p:hf hdr="0" ftr="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114300" indent="-114300" algn="l" rtl="0" eaLnBrk="1" fontAlgn="base" hangingPunct="1">
        <a:lnSpc>
          <a:spcPts val="2400"/>
        </a:lnSpc>
        <a:spcBef>
          <a:spcPts val="1000"/>
        </a:spcBef>
        <a:spcAft>
          <a:spcPct val="0"/>
        </a:spcAft>
        <a:buClr>
          <a:srgbClr val="246978"/>
        </a:buClr>
        <a:buFont typeface="Arial" pitchFamily="34" charset="0"/>
        <a:buChar char=" "/>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rgbClr val="246978"/>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rgbClr val="246978"/>
        </a:buClr>
        <a:buFont typeface="Wingdings" pitchFamily="2" charset="2"/>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rgbClr val="246978"/>
        </a:buClr>
        <a:buFont typeface="Arial"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rgbClr val="246978"/>
        </a:buClr>
        <a:buFont typeface="Arial"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565779" y="6325268"/>
            <a:ext cx="3606421"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1" fontAlgn="base" hangingPunct="1">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0"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799" y="6325268"/>
            <a:ext cx="3729251"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444790171"/>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200" b="1">
          <a:solidFill>
            <a:srgbClr val="003D79"/>
          </a:solidFill>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8"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6725" y="171450"/>
            <a:ext cx="8382000"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156346" y="6325268"/>
            <a:ext cx="4015854"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0" fontAlgn="base" hangingPunct="0">
        <a:spcBef>
          <a:spcPct val="0"/>
        </a:spcBef>
        <a:spcAft>
          <a:spcPct val="0"/>
        </a:spcAft>
        <a:defRPr sz="2200" b="1">
          <a:solidFill>
            <a:srgbClr val="003D79"/>
          </a:solidFill>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114300" indent="-114300" algn="l" rtl="0" eaLnBrk="0" fontAlgn="base" hangingPunct="0">
        <a:lnSpc>
          <a:spcPts val="2400"/>
        </a:lnSpc>
        <a:spcBef>
          <a:spcPts val="1000"/>
        </a:spcBef>
        <a:spcAft>
          <a:spcPct val="0"/>
        </a:spcAft>
        <a:buClr>
          <a:srgbClr val="246978"/>
        </a:buClr>
        <a:buFont typeface="Arial" pitchFamily="34" charset="0"/>
        <a:buChar char=" "/>
        <a:defRPr sz="2000" b="1">
          <a:solidFill>
            <a:srgbClr val="333333"/>
          </a:solidFill>
          <a:latin typeface="Calibri" pitchFamily="34" charset="0"/>
          <a:ea typeface="+mn-ea"/>
          <a:cs typeface="+mn-cs"/>
        </a:defRPr>
      </a:lvl1pPr>
      <a:lvl2pPr marL="400050" indent="-171450" algn="l" rtl="0" eaLnBrk="0" fontAlgn="base" hangingPunct="0">
        <a:lnSpc>
          <a:spcPts val="2200"/>
        </a:lnSpc>
        <a:spcBef>
          <a:spcPts val="800"/>
        </a:spcBef>
        <a:spcAft>
          <a:spcPct val="0"/>
        </a:spcAft>
        <a:buClr>
          <a:srgbClr val="246978"/>
        </a:buClr>
        <a:buSzPct val="110000"/>
        <a:buFont typeface="Times" pitchFamily="18" charset="0"/>
        <a:buChar char="•"/>
        <a:defRPr>
          <a:solidFill>
            <a:srgbClr val="333333"/>
          </a:solidFill>
          <a:latin typeface="Calibri" pitchFamily="34" charset="0"/>
          <a:ea typeface="+mn-ea"/>
        </a:defRPr>
      </a:lvl2pPr>
      <a:lvl3pPr marL="628650" indent="-171450" algn="l" rtl="0" eaLnBrk="0" fontAlgn="base" hangingPunct="0">
        <a:lnSpc>
          <a:spcPts val="2000"/>
        </a:lnSpc>
        <a:spcBef>
          <a:spcPts val="600"/>
        </a:spcBef>
        <a:spcAft>
          <a:spcPct val="0"/>
        </a:spcAft>
        <a:buClr>
          <a:srgbClr val="246978"/>
        </a:buClr>
        <a:buFont typeface="Wingdings" pitchFamily="2" charset="2"/>
        <a:buChar char="§"/>
        <a:defRPr sz="1600">
          <a:solidFill>
            <a:srgbClr val="333333"/>
          </a:solidFill>
          <a:latin typeface="Calibri" pitchFamily="34" charset="0"/>
          <a:ea typeface="+mn-ea"/>
        </a:defRPr>
      </a:lvl3pPr>
      <a:lvl4pPr marL="914400" indent="-171450" algn="l" rtl="0" eaLnBrk="0" fontAlgn="base" hangingPunct="0">
        <a:lnSpc>
          <a:spcPts val="2000"/>
        </a:lnSpc>
        <a:spcBef>
          <a:spcPts val="600"/>
        </a:spcBef>
        <a:spcAft>
          <a:spcPct val="0"/>
        </a:spcAft>
        <a:buClr>
          <a:srgbClr val="246978"/>
        </a:buClr>
        <a:buFont typeface="Arial" charset="0"/>
        <a:buChar char="­"/>
        <a:defRPr sz="1600">
          <a:solidFill>
            <a:srgbClr val="333333"/>
          </a:solidFill>
          <a:latin typeface="Calibri" pitchFamily="34" charset="0"/>
          <a:ea typeface="+mn-ea"/>
        </a:defRPr>
      </a:lvl4pPr>
      <a:lvl5pPr marL="1200150" indent="-171450" algn="l" rtl="0" eaLnBrk="0" fontAlgn="base" hangingPunct="0">
        <a:lnSpc>
          <a:spcPts val="2000"/>
        </a:lnSpc>
        <a:spcBef>
          <a:spcPts val="600"/>
        </a:spcBef>
        <a:spcAft>
          <a:spcPct val="0"/>
        </a:spcAft>
        <a:buClr>
          <a:srgbClr val="246978"/>
        </a:buClr>
        <a:buFont typeface="Arial" charset="0"/>
        <a:buChar char="­"/>
        <a:defRPr sz="1600">
          <a:solidFill>
            <a:srgbClr val="333333"/>
          </a:solidFill>
          <a:latin typeface="Calibri" pitchFamily="34" charset="0"/>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6725" y="171450"/>
            <a:ext cx="8382000"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156346" y="6325268"/>
            <a:ext cx="4015854"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0" fontAlgn="base" hangingPunct="0">
        <a:spcBef>
          <a:spcPct val="0"/>
        </a:spcBef>
        <a:spcAft>
          <a:spcPct val="0"/>
        </a:spcAft>
        <a:defRPr sz="2200" b="1">
          <a:solidFill>
            <a:srgbClr val="003D79"/>
          </a:solidFill>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114300" indent="-114300" algn="l" rtl="0" eaLnBrk="0" fontAlgn="base" hangingPunct="0">
        <a:lnSpc>
          <a:spcPts val="2400"/>
        </a:lnSpc>
        <a:spcBef>
          <a:spcPts val="1000"/>
        </a:spcBef>
        <a:spcAft>
          <a:spcPct val="0"/>
        </a:spcAft>
        <a:buClr>
          <a:srgbClr val="246978"/>
        </a:buClr>
        <a:buFont typeface="Arial" pitchFamily="34" charset="0"/>
        <a:buChar char=" "/>
        <a:defRPr sz="2000" b="1">
          <a:solidFill>
            <a:srgbClr val="333333"/>
          </a:solidFill>
          <a:latin typeface="Calibri" pitchFamily="34" charset="0"/>
          <a:ea typeface="+mn-ea"/>
          <a:cs typeface="+mn-cs"/>
        </a:defRPr>
      </a:lvl1pPr>
      <a:lvl2pPr marL="400050" indent="-171450" algn="l" rtl="0" eaLnBrk="0" fontAlgn="base" hangingPunct="0">
        <a:lnSpc>
          <a:spcPts val="2200"/>
        </a:lnSpc>
        <a:spcBef>
          <a:spcPts val="800"/>
        </a:spcBef>
        <a:spcAft>
          <a:spcPct val="0"/>
        </a:spcAft>
        <a:buClr>
          <a:srgbClr val="246978"/>
        </a:buClr>
        <a:buSzPct val="110000"/>
        <a:buFont typeface="Times" pitchFamily="18" charset="0"/>
        <a:buChar char="•"/>
        <a:defRPr>
          <a:solidFill>
            <a:srgbClr val="333333"/>
          </a:solidFill>
          <a:latin typeface="Calibri" pitchFamily="34" charset="0"/>
          <a:ea typeface="+mn-ea"/>
        </a:defRPr>
      </a:lvl2pPr>
      <a:lvl3pPr marL="628650" indent="-171450" algn="l" rtl="0" eaLnBrk="0" fontAlgn="base" hangingPunct="0">
        <a:lnSpc>
          <a:spcPts val="2000"/>
        </a:lnSpc>
        <a:spcBef>
          <a:spcPts val="600"/>
        </a:spcBef>
        <a:spcAft>
          <a:spcPct val="0"/>
        </a:spcAft>
        <a:buClr>
          <a:srgbClr val="246978"/>
        </a:buClr>
        <a:buFont typeface="Wingdings" pitchFamily="2" charset="2"/>
        <a:buChar char="§"/>
        <a:defRPr sz="1600">
          <a:solidFill>
            <a:srgbClr val="333333"/>
          </a:solidFill>
          <a:latin typeface="Calibri" pitchFamily="34" charset="0"/>
          <a:ea typeface="+mn-ea"/>
        </a:defRPr>
      </a:lvl3pPr>
      <a:lvl4pPr marL="914400" indent="-171450" algn="l" rtl="0" eaLnBrk="0" fontAlgn="base" hangingPunct="0">
        <a:lnSpc>
          <a:spcPts val="2000"/>
        </a:lnSpc>
        <a:spcBef>
          <a:spcPts val="600"/>
        </a:spcBef>
        <a:spcAft>
          <a:spcPct val="0"/>
        </a:spcAft>
        <a:buClr>
          <a:srgbClr val="246978"/>
        </a:buClr>
        <a:buFont typeface="Arial" charset="0"/>
        <a:buChar char="­"/>
        <a:defRPr sz="1600">
          <a:solidFill>
            <a:srgbClr val="333333"/>
          </a:solidFill>
          <a:latin typeface="Calibri" pitchFamily="34" charset="0"/>
          <a:ea typeface="+mn-ea"/>
        </a:defRPr>
      </a:lvl4pPr>
      <a:lvl5pPr marL="1200150" indent="-171450" algn="l" rtl="0" eaLnBrk="0" fontAlgn="base" hangingPunct="0">
        <a:lnSpc>
          <a:spcPts val="2000"/>
        </a:lnSpc>
        <a:spcBef>
          <a:spcPts val="600"/>
        </a:spcBef>
        <a:spcAft>
          <a:spcPct val="0"/>
        </a:spcAft>
        <a:buClr>
          <a:srgbClr val="246978"/>
        </a:buClr>
        <a:buFont typeface="Arial" charset="0"/>
        <a:buChar char="­"/>
        <a:defRPr sz="1600">
          <a:solidFill>
            <a:srgbClr val="333333"/>
          </a:solidFill>
          <a:latin typeface="Calibri" pitchFamily="34" charset="0"/>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0"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292824" y="6325268"/>
            <a:ext cx="3879376"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444790171"/>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200" b="1">
          <a:solidFill>
            <a:srgbClr val="003D79"/>
          </a:solidFill>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347415" y="6325268"/>
            <a:ext cx="3824785"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444790171"/>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200" b="1">
          <a:solidFill>
            <a:srgbClr val="003D79"/>
          </a:solidFill>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0"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7188" y="171450"/>
            <a:ext cx="8491537"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0"/>
              </a:spcAft>
              <a:defRPr/>
            </a:pPr>
            <a:endParaRPr lang="en-US" dirty="0">
              <a:solidFill>
                <a:srgbClr val="000000"/>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0"/>
              </a:spcAft>
              <a:defRPr/>
            </a:pPr>
            <a:endParaRPr lang="en-US" dirty="0">
              <a:solidFill>
                <a:srgbClr val="000000"/>
              </a:solidFill>
              <a:latin typeface="Calibri" pitchFamily="34" charset="0"/>
            </a:endParaRPr>
          </a:p>
        </p:txBody>
      </p:sp>
      <p:sp>
        <p:nvSpPr>
          <p:cNvPr id="70665" name="Rectangle 9"/>
          <p:cNvSpPr>
            <a:spLocks noGrp="1" noChangeArrowheads="1"/>
          </p:cNvSpPr>
          <p:nvPr>
            <p:ph type="ftr" sz="quarter" idx="3"/>
          </p:nvPr>
        </p:nvSpPr>
        <p:spPr bwMode="auto">
          <a:xfrm>
            <a:off x="377825"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smtClean="0">
                <a:solidFill>
                  <a:schemeClr val="tx1"/>
                </a:solidFill>
                <a:latin typeface="Calibri" pitchFamily="34" charset="0"/>
                <a:ea typeface="+mn-ea"/>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11" name="Rectangle 4"/>
          <p:cNvSpPr txBox="1">
            <a:spLocks noChangeArrowheads="1"/>
          </p:cNvSpPr>
          <p:nvPr/>
        </p:nvSpPr>
        <p:spPr bwMode="white">
          <a:xfrm>
            <a:off x="322263" y="6434138"/>
            <a:ext cx="457200" cy="228600"/>
          </a:xfrm>
          <a:prstGeom prst="rect">
            <a:avLst/>
          </a:prstGeom>
          <a:noFill/>
          <a:ln w="9525">
            <a:noFill/>
            <a:miter lim="800000"/>
            <a:headEnd/>
            <a:tailEnd/>
          </a:ln>
        </p:spPr>
        <p:txBody>
          <a:bodyPr lIns="0" tIns="0" rIns="0" bIns="0"/>
          <a:lstStyle>
            <a:lvl1pPr algn="l" eaLnBrk="0" hangingPunct="0">
              <a:spcAft>
                <a:spcPct val="0"/>
              </a:spcAft>
              <a:defRPr sz="1000">
                <a:solidFill>
                  <a:srgbClr val="FFFFFF"/>
                </a:solidFill>
              </a:defRPr>
            </a:lvl1pPr>
          </a:lstStyle>
          <a:p>
            <a:pPr defTabSz="914400" fontAlgn="base">
              <a:spcBef>
                <a:spcPct val="0"/>
              </a:spcBef>
              <a:defRPr/>
            </a:pPr>
            <a:fld id="{15515633-B320-4DE2-84F2-0F6AC226C395}"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799" y="6324600"/>
            <a:ext cx="3824785" cy="365125"/>
          </a:xfrm>
          <a:prstGeom prst="rect">
            <a:avLst/>
          </a:prstGeom>
        </p:spPr>
        <p:txBody>
          <a:bodyPr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
        <p:nvSpPr>
          <p:cNvPr id="9" name="Rectangle 17"/>
          <p:cNvSpPr>
            <a:spLocks noChangeArrowheads="1"/>
          </p:cNvSpPr>
          <p:nvPr/>
        </p:nvSpPr>
        <p:spPr bwMode="gray">
          <a:xfrm>
            <a:off x="8763000" y="6507163"/>
            <a:ext cx="304800" cy="304800"/>
          </a:xfrm>
          <a:prstGeom prst="rect">
            <a:avLst/>
          </a:prstGeom>
          <a:noFill/>
          <a:ln>
            <a:noFill/>
          </a:ln>
          <a:effectLst/>
          <a:extLst/>
        </p:spPr>
        <p:txBody>
          <a:bodyPr/>
          <a:lstStyle/>
          <a:p>
            <a:pPr algn="ctr" defTabSz="914400" fontAlgn="base">
              <a:spcBef>
                <a:spcPct val="0"/>
              </a:spcBef>
              <a:spcAft>
                <a:spcPct val="0"/>
              </a:spcAft>
              <a:defRPr/>
            </a:pPr>
            <a:endParaRPr lang="en-US" dirty="0">
              <a:solidFill>
                <a:srgbClr val="000000"/>
              </a:solidFill>
              <a:latin typeface="Calibri" pitchFamily="34" charset="0"/>
            </a:endParaRPr>
          </a:p>
        </p:txBody>
      </p:sp>
    </p:spTree>
    <p:extLst>
      <p:ext uri="{BB962C8B-B14F-4D97-AF65-F5344CB8AC3E}">
        <p14:creationId xmlns:p14="http://schemas.microsoft.com/office/powerpoint/2010/main" val="3114905081"/>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rtl="0" fontAlgn="base">
        <a:spcBef>
          <a:spcPct val="0"/>
        </a:spcBef>
        <a:spcAft>
          <a:spcPct val="0"/>
        </a:spcAft>
        <a:defRPr sz="2200" b="1">
          <a:solidFill>
            <a:srgbClr val="003D79"/>
          </a:solidFill>
          <a:latin typeface="Calibri" pitchFamily="34" charset="0"/>
          <a:ea typeface="+mj-ea"/>
          <a:cs typeface="+mj-cs"/>
        </a:defRPr>
      </a:lvl1pPr>
      <a:lvl2pPr algn="l" rtl="0" fontAlgn="base">
        <a:spcBef>
          <a:spcPct val="0"/>
        </a:spcBef>
        <a:spcAft>
          <a:spcPct val="0"/>
        </a:spcAft>
        <a:defRPr sz="2200" b="1">
          <a:solidFill>
            <a:srgbClr val="003D79"/>
          </a:solidFill>
          <a:latin typeface="Arial" charset="0"/>
          <a:ea typeface="ＭＳ Ｐゴシック" pitchFamily="34" charset="-128"/>
        </a:defRPr>
      </a:lvl2pPr>
      <a:lvl3pPr algn="l" rtl="0" fontAlgn="base">
        <a:spcBef>
          <a:spcPct val="0"/>
        </a:spcBef>
        <a:spcAft>
          <a:spcPct val="0"/>
        </a:spcAft>
        <a:defRPr sz="2200" b="1">
          <a:solidFill>
            <a:srgbClr val="003D79"/>
          </a:solidFill>
          <a:latin typeface="Arial" charset="0"/>
          <a:ea typeface="ＭＳ Ｐゴシック" pitchFamily="34" charset="-128"/>
        </a:defRPr>
      </a:lvl3pPr>
      <a:lvl4pPr algn="l" rtl="0" fontAlgn="base">
        <a:spcBef>
          <a:spcPct val="0"/>
        </a:spcBef>
        <a:spcAft>
          <a:spcPct val="0"/>
        </a:spcAft>
        <a:defRPr sz="2200" b="1">
          <a:solidFill>
            <a:srgbClr val="003D79"/>
          </a:solidFill>
          <a:latin typeface="Arial" charset="0"/>
          <a:ea typeface="ＭＳ Ｐゴシック" pitchFamily="34" charset="-128"/>
        </a:defRPr>
      </a:lvl4pPr>
      <a:lvl5pPr algn="l" rtl="0" fontAlgn="base">
        <a:spcBef>
          <a:spcPct val="0"/>
        </a:spcBef>
        <a:spcAft>
          <a:spcPct val="0"/>
        </a:spcAft>
        <a:defRPr sz="2200" b="1">
          <a:solidFill>
            <a:srgbClr val="003D79"/>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fontAlgn="base">
        <a:lnSpc>
          <a:spcPts val="2400"/>
        </a:lnSpc>
        <a:spcBef>
          <a:spcPts val="1000"/>
        </a:spcBef>
        <a:spcAft>
          <a:spcPct val="0"/>
        </a:spcAft>
        <a:buClr>
          <a:srgbClr val="00709E"/>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fontAlgn="base">
        <a:lnSpc>
          <a:spcPts val="2200"/>
        </a:lnSpc>
        <a:spcBef>
          <a:spcPts val="800"/>
        </a:spcBef>
        <a:spcAft>
          <a:spcPct val="0"/>
        </a:spcAft>
        <a:buClr>
          <a:srgbClr val="00709E"/>
        </a:buClr>
        <a:buSzPct val="110000"/>
        <a:buFont typeface="Times" pitchFamily="18" charset="0"/>
        <a:buChar char="•"/>
        <a:defRPr>
          <a:solidFill>
            <a:srgbClr val="333333"/>
          </a:solidFill>
          <a:latin typeface="Calibri" pitchFamily="34" charset="0"/>
          <a:ea typeface="+mn-ea"/>
        </a:defRPr>
      </a:lvl2pPr>
      <a:lvl3pPr marL="628650" indent="-171450" algn="l" rtl="0" fontAlgn="base">
        <a:lnSpc>
          <a:spcPts val="2000"/>
        </a:lnSpc>
        <a:spcBef>
          <a:spcPts val="600"/>
        </a:spcBef>
        <a:spcAft>
          <a:spcPct val="0"/>
        </a:spcAft>
        <a:buClr>
          <a:srgbClr val="00709E"/>
        </a:buClr>
        <a:buSzPct val="110000"/>
        <a:buFont typeface="Arial" charset="0"/>
        <a:buChar char="•"/>
        <a:defRPr sz="1600">
          <a:solidFill>
            <a:srgbClr val="333333"/>
          </a:solidFill>
          <a:latin typeface="Calibri" pitchFamily="34" charset="0"/>
          <a:ea typeface="+mn-ea"/>
        </a:defRPr>
      </a:lvl3pPr>
      <a:lvl4pPr marL="914400" indent="-171450" algn="l" rtl="0" fontAlgn="base">
        <a:lnSpc>
          <a:spcPts val="2000"/>
        </a:lnSpc>
        <a:spcBef>
          <a:spcPts val="600"/>
        </a:spcBef>
        <a:spcAft>
          <a:spcPct val="0"/>
        </a:spcAft>
        <a:buClr>
          <a:srgbClr val="00709E"/>
        </a:buClr>
        <a:buSzPct val="110000"/>
        <a:buFont typeface="Arial" charset="0"/>
        <a:buChar char="•"/>
        <a:defRPr sz="1600">
          <a:solidFill>
            <a:srgbClr val="333333"/>
          </a:solidFill>
          <a:latin typeface="Calibri" pitchFamily="34" charset="0"/>
          <a:ea typeface="+mn-ea"/>
        </a:defRPr>
      </a:lvl4pPr>
      <a:lvl5pPr marL="1200150" indent="-171450" algn="l" rtl="0" fontAlgn="base">
        <a:lnSpc>
          <a:spcPts val="2000"/>
        </a:lnSpc>
        <a:spcBef>
          <a:spcPts val="600"/>
        </a:spcBef>
        <a:spcAft>
          <a:spcPct val="0"/>
        </a:spcAft>
        <a:buClr>
          <a:srgbClr val="00709E"/>
        </a:buClr>
        <a:buSzPct val="110000"/>
        <a:buFont typeface="Arial"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0"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defTabSz="914400">
              <a:defRPr/>
            </a:pPr>
            <a:endParaRPr lang="en-US" dirty="0">
              <a:solidFill>
                <a:srgbClr val="333333"/>
              </a:solidFill>
              <a:latin typeface="Calibri" pitchFamily="34" charset="0"/>
              <a:ea typeface="ＭＳ Ｐゴシック"/>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defTabSz="914400">
              <a:defRPr/>
            </a:pPr>
            <a:endParaRPr lang="en-US" dirty="0">
              <a:solidFill>
                <a:srgbClr val="333333"/>
              </a:solidFill>
              <a:latin typeface="Calibri" pitchFamily="34" charset="0"/>
              <a:ea typeface="ＭＳ Ｐゴシック"/>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a:r>
              <a:rPr lang="en-US" dirty="0" smtClean="0">
                <a:solidFill>
                  <a:srgbClr val="333333"/>
                </a:solidFill>
              </a:rPr>
              <a:t>Company Confidential</a:t>
            </a: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ea typeface="ＭＳ Ｐゴシック" pitchFamily="34" charset="-128"/>
              </a:rPr>
              <a:pPr defTabSz="914400" fontAlgn="base">
                <a:spcBef>
                  <a:spcPct val="0"/>
                </a:spcBef>
                <a:defRPr/>
              </a:pPr>
              <a:t>‹#›</a:t>
            </a:fld>
            <a:endParaRPr lang="en-US" dirty="0">
              <a:latin typeface="Calibri" pitchFamily="34" charset="0"/>
              <a:ea typeface="ＭＳ Ｐゴシック" pitchFamily="34" charset="-128"/>
            </a:endParaRPr>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VMware Confidential – DO NOT USE EXTERNALLY</a:t>
            </a:r>
            <a:endParaRPr lang="en-US" dirty="0">
              <a:latin typeface="Calibri" pitchFamily="34" charset="0"/>
              <a:ea typeface="ＭＳ Ｐゴシック" pitchFamily="34" charset="-128"/>
            </a:endParaRPr>
          </a:p>
        </p:txBody>
      </p:sp>
      <p:sp>
        <p:nvSpPr>
          <p:cNvPr id="9" name="Rectangle 17"/>
          <p:cNvSpPr>
            <a:spLocks noChangeArrowheads="1"/>
          </p:cNvSpPr>
          <p:nvPr/>
        </p:nvSpPr>
        <p:spPr bwMode="gray">
          <a:xfrm>
            <a:off x="8763000" y="6507163"/>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lgn="ctr">
                <a:solidFill>
                  <a:srgbClr val="7D908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en-US" dirty="0">
              <a:solidFill>
                <a:srgbClr val="333333"/>
              </a:solidFill>
              <a:latin typeface="Calibri" pitchFamily="34" charset="0"/>
              <a:ea typeface="ＭＳ Ｐゴシック"/>
            </a:endParaRPr>
          </a:p>
        </p:txBody>
      </p:sp>
    </p:spTree>
    <p:extLst>
      <p:ext uri="{BB962C8B-B14F-4D97-AF65-F5344CB8AC3E}">
        <p14:creationId xmlns:p14="http://schemas.microsoft.com/office/powerpoint/2010/main" val="251805125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7" r:id="rId7"/>
    <p:sldLayoutId id="2147483688" r:id="rId8"/>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1" fontAlgn="base" hangingPunct="1">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799" y="6325268"/>
            <a:ext cx="4029501"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0" fontAlgn="base" hangingPunct="0">
        <a:spcBef>
          <a:spcPct val="0"/>
        </a:spcBef>
        <a:spcAft>
          <a:spcPct val="0"/>
        </a:spcAft>
        <a:defRPr sz="2200" b="1">
          <a:solidFill>
            <a:srgbClr val="003D79"/>
          </a:solidFill>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7"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82880" y="171450"/>
            <a:ext cx="8861367"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191193" y="784225"/>
            <a:ext cx="8803178" cy="54918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2" name="Footer Placeholder 11"/>
          <p:cNvSpPr>
            <a:spLocks noGrp="1"/>
          </p:cNvSpPr>
          <p:nvPr>
            <p:ph type="ftr" sz="quarter" idx="3"/>
          </p:nvPr>
        </p:nvSpPr>
        <p:spPr>
          <a:xfrm>
            <a:off x="182880" y="5943599"/>
            <a:ext cx="8535818" cy="276447"/>
          </a:xfrm>
          <a:prstGeom prst="rect">
            <a:avLst/>
          </a:prstGeom>
        </p:spPr>
        <p:txBody>
          <a:bodyPr vert="horz" lIns="91440" tIns="45720" rIns="91440" bIns="45720" rtlCol="0" anchor="ctr"/>
          <a:lstStyle>
            <a:lvl1pPr algn="l">
              <a:defRPr sz="1200">
                <a:solidFill>
                  <a:schemeClr val="tx1">
                    <a:tint val="75000"/>
                  </a:schemeClr>
                </a:solidFill>
                <a:latin typeface="Calibri" pitchFamily="34" charset="0"/>
              </a:defRPr>
            </a:lvl1pPr>
          </a:lstStyle>
          <a:p>
            <a:pPr defTabSz="914400" fontAlgn="base">
              <a:spcBef>
                <a:spcPct val="0"/>
              </a:spcBef>
              <a:spcAft>
                <a:spcPct val="40000"/>
              </a:spcAft>
            </a:pPr>
            <a:endParaRPr lang="en-US" dirty="0">
              <a:solidFill>
                <a:srgbClr val="333333">
                  <a:tint val="75000"/>
                </a:srgbClr>
              </a:solidFill>
            </a:endParaRPr>
          </a:p>
        </p:txBody>
      </p:sp>
      <p:sp>
        <p:nvSpPr>
          <p:cNvPr id="8" name="Rectangle 7"/>
          <p:cNvSpPr/>
          <p:nvPr/>
        </p:nvSpPr>
        <p:spPr>
          <a:xfrm>
            <a:off x="2286000" y="6329897"/>
            <a:ext cx="4572000" cy="261610"/>
          </a:xfrm>
          <a:prstGeom prst="rect">
            <a:avLst/>
          </a:prstGeom>
        </p:spPr>
        <p:txBody>
          <a:bodyPr>
            <a:spAutoFit/>
          </a:bodyPr>
          <a:lstStyle/>
          <a:p>
            <a:pPr marL="0" marR="0" indent="0" algn="ctr" defTabSz="914400" rtl="0" eaLnBrk="1" fontAlgn="base" latinLnBrk="0" hangingPunct="1">
              <a:lnSpc>
                <a:spcPct val="100000"/>
              </a:lnSpc>
              <a:spcBef>
                <a:spcPct val="0"/>
              </a:spcBef>
              <a:spcAft>
                <a:spcPts val="0"/>
              </a:spcAft>
              <a:buClrTx/>
              <a:buSzTx/>
              <a:buFontTx/>
              <a:buNone/>
              <a:tabLst/>
              <a:defRPr/>
            </a:pPr>
            <a:r>
              <a:rPr lang="en-US" sz="1100" dirty="0" smtClean="0">
                <a:solidFill>
                  <a:schemeClr val="bg1"/>
                </a:solidFill>
                <a:latin typeface="Calibri" pitchFamily="34" charset="0"/>
                <a:ea typeface="ＭＳ Ｐゴシック" pitchFamily="34" charset="-128"/>
              </a:rPr>
              <a:t>DRAFT PLAN - VMware Confidential – DO NOT USE EXTERNALLY</a:t>
            </a:r>
            <a:endParaRPr lang="en-US" sz="1100" dirty="0">
              <a:solidFill>
                <a:schemeClr val="bg1"/>
              </a:solidFill>
              <a:latin typeface="Calibri"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1" fontAlgn="base" hangingPunct="1">
        <a:lnSpc>
          <a:spcPct val="125000"/>
        </a:lnSpc>
        <a:spcBef>
          <a:spcPts val="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1" fontAlgn="base" hangingPunct="1">
        <a:lnSpc>
          <a:spcPct val="125000"/>
        </a:lnSpc>
        <a:spcBef>
          <a:spcPts val="0"/>
        </a:spcBef>
        <a:spcAft>
          <a:spcPct val="0"/>
        </a:spcAft>
        <a:buClr>
          <a:schemeClr val="accent1">
            <a:lumMod val="75000"/>
          </a:schemeClr>
        </a:buClr>
        <a:buSzPct val="12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ct val="125000"/>
        </a:lnSpc>
        <a:spcBef>
          <a:spcPts val="0"/>
        </a:spcBef>
        <a:spcAft>
          <a:spcPct val="0"/>
        </a:spcAft>
        <a:buClr>
          <a:schemeClr val="accent1">
            <a:lumMod val="75000"/>
          </a:schemeClr>
        </a:buClr>
        <a:buSzPct val="75000"/>
        <a:buFont typeface="Courier New" pitchFamily="49" charset="0"/>
        <a:buChar char="o"/>
        <a:defRPr sz="1600">
          <a:solidFill>
            <a:srgbClr val="333333"/>
          </a:solidFill>
          <a:latin typeface="Calibri" pitchFamily="34" charset="0"/>
          <a:ea typeface="+mn-ea"/>
        </a:defRPr>
      </a:lvl3pPr>
      <a:lvl4pPr marL="914400" indent="-171450" algn="l" rtl="0" eaLnBrk="1" fontAlgn="base" hangingPunct="1">
        <a:lnSpc>
          <a:spcPct val="125000"/>
        </a:lnSpc>
        <a:spcBef>
          <a:spcPts val="0"/>
        </a:spcBef>
        <a:spcAft>
          <a:spcPct val="0"/>
        </a:spcAft>
        <a:buClr>
          <a:schemeClr val="accent1">
            <a:lumMod val="75000"/>
          </a:schemeClr>
        </a:buClr>
        <a:buSzPct val="100000"/>
        <a:buFont typeface="Arial" pitchFamily="34" charset="0"/>
        <a:buChar char="–"/>
        <a:defRPr sz="1600">
          <a:solidFill>
            <a:srgbClr val="333333"/>
          </a:solidFill>
          <a:latin typeface="Calibri" pitchFamily="34" charset="0"/>
          <a:ea typeface="+mn-ea"/>
        </a:defRPr>
      </a:lvl4pPr>
      <a:lvl5pPr marL="1200150" indent="-171450" algn="l" rtl="0" eaLnBrk="1" fontAlgn="base" hangingPunct="1">
        <a:lnSpc>
          <a:spcPct val="125000"/>
        </a:lnSpc>
        <a:spcBef>
          <a:spcPts val="0"/>
        </a:spcBef>
        <a:spcAft>
          <a:spcPct val="0"/>
        </a:spcAft>
        <a:buClr>
          <a:schemeClr val="accent1">
            <a:lumMod val="75000"/>
          </a:schemeClr>
        </a:buClr>
        <a:buSzPct val="80000"/>
        <a:buFont typeface="Arial" pitchFamily="34"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799" y="6325268"/>
            <a:ext cx="4043149"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V DRAFT PLAN - </a:t>
            </a:r>
            <a:r>
              <a:rPr lang="en-US" dirty="0" err="1" smtClean="0">
                <a:latin typeface="Calibri" pitchFamily="34" charset="0"/>
                <a:ea typeface="ＭＳ Ｐゴシック" pitchFamily="34" charset="-128"/>
              </a:rPr>
              <a:t>Mware</a:t>
            </a:r>
            <a:r>
              <a:rPr lang="en-US" dirty="0" smtClean="0">
                <a:latin typeface="Calibri" pitchFamily="34" charset="0"/>
                <a:ea typeface="ＭＳ Ｐゴシック" pitchFamily="34" charset="-128"/>
              </a:rPr>
              <a:t> Confidential – DO NOT USE EXTERNALLY</a:t>
            </a:r>
            <a:endParaRPr lang="en-US" dirty="0">
              <a:latin typeface="Calibri"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1" fontAlgn="base" hangingPunct="1">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5268"/>
            <a:ext cx="4002206"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1" fontAlgn="base" hangingPunct="1">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8" cstate="email"/>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5268"/>
            <a:ext cx="4002206"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0" fontAlgn="base" hangingPunct="0">
        <a:spcBef>
          <a:spcPct val="0"/>
        </a:spcBef>
        <a:spcAft>
          <a:spcPct val="0"/>
        </a:spcAft>
        <a:defRPr sz="2200" b="1">
          <a:solidFill>
            <a:srgbClr val="003D79"/>
          </a:solidFill>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email"/>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6725" y="171450"/>
            <a:ext cx="8382000"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0" name="Rectangle 4"/>
          <p:cNvSpPr>
            <a:spLocks noGrp="1" noChangeArrowheads="1"/>
          </p:cNvSpPr>
          <p:nvPr>
            <p:ph type="sldNum" sz="quarter" idx="4"/>
          </p:nvPr>
        </p:nvSpPr>
        <p:spPr bwMode="white">
          <a:xfrm>
            <a:off x="454025" y="6446520"/>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latin typeface="Calibri" pitchFamily="34" charset="0"/>
              </a:defRPr>
            </a:lvl1pPr>
          </a:lstStyle>
          <a:p>
            <a:pPr defTabSz="914400" fontAlgn="base">
              <a:spcBef>
                <a:spcPct val="0"/>
              </a:spcBef>
              <a:defRPr/>
            </a:pPr>
            <a:fld id="{A0A03F51-2955-4EA9-BE4E-42B6F90C747F}" type="slidenum">
              <a:rPr lang="en-US" smtClean="0"/>
              <a:pPr defTabSz="914400" fontAlgn="base">
                <a:spcBef>
                  <a:spcPct val="0"/>
                </a:spcBef>
                <a:defRPr/>
              </a:pPr>
              <a:t>‹#›</a:t>
            </a:fld>
            <a:endParaRPr lang="en-US" dirty="0"/>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9" name="Date Placeholder 8"/>
          <p:cNvSpPr>
            <a:spLocks noGrp="1"/>
          </p:cNvSpPr>
          <p:nvPr>
            <p:ph type="dt" sz="half" idx="2"/>
          </p:nvPr>
        </p:nvSpPr>
        <p:spPr bwMode="white">
          <a:xfrm>
            <a:off x="2971800" y="6337300"/>
            <a:ext cx="422057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a:solidFill>
                  <a:srgbClr val="FFFFFF"/>
                </a:solidFill>
                <a:latin typeface="Calibri" pitchFamily="34" charset="0"/>
                <a:ea typeface="+mn-ea"/>
                <a:cs typeface="+mn-cs"/>
              </a:defRPr>
            </a:lvl1pPr>
          </a:lstStyle>
          <a:p>
            <a:pPr>
              <a:defRPr/>
            </a:pPr>
            <a:r>
              <a:rPr lang="en-US" dirty="0" smtClean="0">
                <a:latin typeface="Calibri" pitchFamily="34" charset="0"/>
                <a:ea typeface="ＭＳ Ｐゴシック" pitchFamily="34" charset="-128"/>
              </a:rPr>
              <a:t>DRAFT PLAN - </a:t>
            </a:r>
            <a:r>
              <a:rPr lang="en-US" dirty="0" smtClean="0"/>
              <a:t>VMware Confidential – DO NOT USE EXTERNALLY</a:t>
            </a:r>
            <a:endParaRPr lang="en-US" dirty="0"/>
          </a:p>
        </p:txBody>
      </p:sp>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Lst>
  <p:transition xmlns:p14="http://schemas.microsoft.com/office/powerpoint/2010/main">
    <p:fade/>
  </p:transition>
  <p:hf hdr="0" ftr="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114300" indent="-114300" algn="l" rtl="0" eaLnBrk="1" fontAlgn="base" hangingPunct="1">
        <a:lnSpc>
          <a:spcPts val="2400"/>
        </a:lnSpc>
        <a:spcBef>
          <a:spcPts val="1000"/>
        </a:spcBef>
        <a:spcAft>
          <a:spcPct val="0"/>
        </a:spcAft>
        <a:buClr>
          <a:srgbClr val="246978"/>
        </a:buClr>
        <a:buFont typeface="Arial" pitchFamily="34" charset="0"/>
        <a:buChar char=" "/>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rgbClr val="246978"/>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rgbClr val="246978"/>
        </a:buClr>
        <a:buFont typeface="Wingdings" pitchFamily="2" charset="2"/>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rgbClr val="246978"/>
        </a:buClr>
        <a:buFont typeface="Arial"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rgbClr val="246978"/>
        </a:buClr>
        <a:buFont typeface="Arial"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0"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5268"/>
            <a:ext cx="409774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444790171"/>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200" b="1">
          <a:solidFill>
            <a:srgbClr val="003D79"/>
          </a:solidFill>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0"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799" y="6325268"/>
            <a:ext cx="3852081"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444790171"/>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200" b="1">
          <a:solidFill>
            <a:srgbClr val="003D79"/>
          </a:solidFill>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0"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5268"/>
            <a:ext cx="4138684"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444790171"/>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200" b="1">
          <a:solidFill>
            <a:srgbClr val="003D79"/>
          </a:solidFill>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8"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5268"/>
            <a:ext cx="4438934"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444790171"/>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200" b="1">
          <a:solidFill>
            <a:srgbClr val="003D79"/>
          </a:solidFill>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0"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a typeface="ＭＳ Ｐゴシック" pitchFamily="34" charset="-128"/>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a typeface="ＭＳ Ｐゴシック" pitchFamily="34" charset="-128"/>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ea typeface="ＭＳ Ｐゴシック" pitchFamily="34" charset="-128"/>
              </a:rPr>
              <a:pPr defTabSz="914400" fontAlgn="base">
                <a:spcBef>
                  <a:spcPct val="0"/>
                </a:spcBef>
                <a:defRPr/>
              </a:pPr>
              <a:t>‹#›</a:t>
            </a:fld>
            <a:endParaRPr lang="en-US" dirty="0">
              <a:latin typeface="Calibri" pitchFamily="34" charset="0"/>
              <a:ea typeface="ＭＳ Ｐゴシック" pitchFamily="34" charset="-128"/>
            </a:endParaRPr>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VMware Confidential – DO NOT USE EXTERNALLY</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370839772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200" b="1">
          <a:solidFill>
            <a:srgbClr val="003D79"/>
          </a:solidFill>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5268"/>
            <a:ext cx="3988558"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444790171"/>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200" b="1">
          <a:solidFill>
            <a:srgbClr val="003D79"/>
          </a:solidFill>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3241343" y="6297963"/>
            <a:ext cx="4032913"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1" fontAlgn="base" hangingPunct="1">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799" y="6325268"/>
            <a:ext cx="4411639"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1" fontAlgn="base" hangingPunct="1">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VMware Confidential – DO NOT USE EXTERNALLY</a:t>
            </a:r>
            <a:endParaRPr lang="en-US" dirty="0">
              <a:latin typeface="Calibri"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1" fontAlgn="base" hangingPunct="1">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8"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VMware Confidential – DO NOT USE EXTERNALLY</a:t>
            </a:r>
            <a:endParaRPr lang="en-US" dirty="0">
              <a:latin typeface="Calibri"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1" fontAlgn="base" hangingPunct="1">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VMware Confidential – DO NOT USE EXTERNALLY</a:t>
            </a:r>
            <a:endParaRPr lang="en-US" dirty="0">
              <a:latin typeface="Calibri"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1" fontAlgn="base" hangingPunct="1">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0"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VMware Confidential – DO NOT USE EXTERNALLY</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444790171"/>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200" b="1">
          <a:solidFill>
            <a:srgbClr val="003D79"/>
          </a:solidFill>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0"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VMware Confidential – DO NOT USE EXTERNALLY</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444790171"/>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200" b="1">
          <a:solidFill>
            <a:srgbClr val="003D79"/>
          </a:solidFill>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4" cstate="screen"/>
          <a:srcRect/>
          <a:stretch>
            <a:fillRect/>
          </a:stretch>
        </a:blip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bwMode="auto">
          <a:xfrm>
            <a:off x="381000" y="171450"/>
            <a:ext cx="8382000" cy="3333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52227" name="Rectangle 3"/>
          <p:cNvSpPr>
            <a:spLocks noGrp="1" noChangeArrowheads="1"/>
          </p:cNvSpPr>
          <p:nvPr>
            <p:ph type="body" idx="1"/>
          </p:nvPr>
        </p:nvSpPr>
        <p:spPr bwMode="auto">
          <a:xfrm>
            <a:off x="381000" y="784225"/>
            <a:ext cx="8382000" cy="5235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0" name="Rectangle 4"/>
          <p:cNvSpPr>
            <a:spLocks noGrp="1" noChangeArrowheads="1"/>
          </p:cNvSpPr>
          <p:nvPr>
            <p:ph type="sldNum" sz="quarter" idx="4"/>
          </p:nvPr>
        </p:nvSpPr>
        <p:spPr bwMode="auto">
          <a:xfrm>
            <a:off x="368300" y="6400800"/>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eaLnBrk="0" hangingPunct="0">
              <a:defRPr sz="1000">
                <a:solidFill>
                  <a:schemeClr val="bg1"/>
                </a:solidFill>
                <a:latin typeface="Calibri" pitchFamily="34" charset="0"/>
              </a:defRPr>
            </a:lvl1pPr>
          </a:lstStyle>
          <a:p>
            <a:pPr defTabSz="914400" fontAlgn="base">
              <a:spcBef>
                <a:spcPct val="0"/>
              </a:spcBef>
              <a:spcAft>
                <a:spcPct val="0"/>
              </a:spcAft>
            </a:pPr>
            <a:fld id="{2323829B-2899-427D-B79A-7F8D5844BD55}" type="slidenum">
              <a:rPr lang="en-US" smtClean="0">
                <a:solidFill>
                  <a:srgbClr val="FFFFFF"/>
                </a:solidFill>
              </a:rPr>
              <a:pPr defTabSz="914400" fontAlgn="base">
                <a:spcBef>
                  <a:spcPct val="0"/>
                </a:spcBef>
                <a:spcAft>
                  <a:spcPct val="0"/>
                </a:spcAft>
              </a:pPr>
              <a:t>‹#›</a:t>
            </a:fld>
            <a:endParaRPr lang="en-US" dirty="0">
              <a:solidFill>
                <a:srgbClr val="FFFFFF"/>
              </a:solidFill>
            </a:endParaRP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defTabSz="914400" fontAlgn="base">
              <a:spcBef>
                <a:spcPct val="0"/>
              </a:spcBef>
              <a:spcAft>
                <a:spcPct val="0"/>
              </a:spcAft>
              <a:defRPr/>
            </a:pPr>
            <a:endParaRPr lang="en-US" sz="1600" dirty="0">
              <a:solidFill>
                <a:srgbClr val="33333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defTabSz="914400" fontAlgn="base">
              <a:spcBef>
                <a:spcPct val="0"/>
              </a:spcBef>
              <a:spcAft>
                <a:spcPct val="0"/>
              </a:spcAft>
              <a:defRPr/>
            </a:pPr>
            <a:endParaRPr lang="en-US" sz="1600" dirty="0">
              <a:solidFill>
                <a:srgbClr val="333333"/>
              </a:solidFill>
              <a:latin typeface="Calibri" pitchFamily="34" charset="0"/>
            </a:endParaRPr>
          </a:p>
        </p:txBody>
      </p:sp>
      <p:sp>
        <p:nvSpPr>
          <p:cNvPr id="7" name="Rectangle 6"/>
          <p:cNvSpPr/>
          <p:nvPr/>
        </p:nvSpPr>
        <p:spPr>
          <a:xfrm>
            <a:off x="2514601" y="6367790"/>
            <a:ext cx="4572000" cy="261610"/>
          </a:xfrm>
          <a:prstGeom prst="rect">
            <a:avLst/>
          </a:prstGeom>
        </p:spPr>
        <p:txBody>
          <a:bodyPr>
            <a:spAutoFit/>
          </a:bodyPr>
          <a:lstStyle/>
          <a:p>
            <a:pPr algn="ctr">
              <a:defRPr/>
            </a:pPr>
            <a:r>
              <a:rPr lang="en-US" sz="1100" dirty="0" smtClean="0">
                <a:solidFill>
                  <a:schemeClr val="bg1"/>
                </a:solidFill>
                <a:latin typeface="Calibri" pitchFamily="34" charset="0"/>
              </a:rPr>
              <a:t>VMware Confidential – DO NOT USE EXTERNALLY</a:t>
            </a:r>
            <a:endParaRPr lang="en-US" sz="1100" dirty="0">
              <a:solidFill>
                <a:schemeClr val="bg1"/>
              </a:solidFill>
              <a:latin typeface="Calibri" pitchFamily="34" charset="0"/>
            </a:endParaRPr>
          </a:p>
        </p:txBody>
      </p:sp>
    </p:spTree>
    <p:extLst>
      <p:ext uri="{BB962C8B-B14F-4D97-AF65-F5344CB8AC3E}">
        <p14:creationId xmlns:p14="http://schemas.microsoft.com/office/powerpoint/2010/main" val="2244386841"/>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Lst>
  <p:transition xmlns:p14="http://schemas.microsoft.com/office/powerpoint/2010/main">
    <p:strips dir="rd"/>
  </p:transition>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2200" b="1">
          <a:solidFill>
            <a:schemeClr val="tx2"/>
          </a:solidFill>
          <a:latin typeface="Calibri" pitchFamily="34" charset="0"/>
          <a:ea typeface="+mj-ea"/>
          <a:cs typeface="ＭＳ Ｐゴシック" pitchFamily="-65" charset="-128"/>
        </a:defRPr>
      </a:lvl1pPr>
      <a:lvl2pPr algn="l" rtl="0" eaLnBrk="0" fontAlgn="base" hangingPunct="0">
        <a:spcBef>
          <a:spcPct val="0"/>
        </a:spcBef>
        <a:spcAft>
          <a:spcPct val="0"/>
        </a:spcAft>
        <a:defRPr sz="2200" b="1">
          <a:solidFill>
            <a:schemeClr val="tx2"/>
          </a:solidFill>
          <a:latin typeface="Arial" charset="0"/>
          <a:ea typeface="ＭＳ Ｐゴシック" pitchFamily="34" charset="-128"/>
          <a:cs typeface="ＭＳ Ｐゴシック" pitchFamily="-65" charset="-128"/>
        </a:defRPr>
      </a:lvl2pPr>
      <a:lvl3pPr algn="l" rtl="0" eaLnBrk="0" fontAlgn="base" hangingPunct="0">
        <a:spcBef>
          <a:spcPct val="0"/>
        </a:spcBef>
        <a:spcAft>
          <a:spcPct val="0"/>
        </a:spcAft>
        <a:defRPr sz="2200" b="1">
          <a:solidFill>
            <a:schemeClr val="tx2"/>
          </a:solidFill>
          <a:latin typeface="Arial" charset="0"/>
          <a:ea typeface="ＭＳ Ｐゴシック" pitchFamily="34" charset="-128"/>
          <a:cs typeface="ＭＳ Ｐゴシック" pitchFamily="-65" charset="-128"/>
        </a:defRPr>
      </a:lvl3pPr>
      <a:lvl4pPr algn="l" rtl="0" eaLnBrk="0" fontAlgn="base" hangingPunct="0">
        <a:spcBef>
          <a:spcPct val="0"/>
        </a:spcBef>
        <a:spcAft>
          <a:spcPct val="0"/>
        </a:spcAft>
        <a:defRPr sz="2200" b="1">
          <a:solidFill>
            <a:schemeClr val="tx2"/>
          </a:solidFill>
          <a:latin typeface="Arial" charset="0"/>
          <a:ea typeface="ＭＳ Ｐゴシック" pitchFamily="34" charset="-128"/>
          <a:cs typeface="ＭＳ Ｐゴシック" pitchFamily="-65" charset="-128"/>
        </a:defRPr>
      </a:lvl4pPr>
      <a:lvl5pPr algn="l" rtl="0" eaLnBrk="0" fontAlgn="base" hangingPunct="0">
        <a:spcBef>
          <a:spcPct val="0"/>
        </a:spcBef>
        <a:spcAft>
          <a:spcPct val="0"/>
        </a:spcAft>
        <a:defRPr sz="2200" b="1">
          <a:solidFill>
            <a:schemeClr val="tx2"/>
          </a:solidFill>
          <a:latin typeface="Arial" charset="0"/>
          <a:ea typeface="ＭＳ Ｐゴシック" pitchFamily="34" charset="-128"/>
          <a:cs typeface="ＭＳ Ｐゴシック" pitchFamily="-65"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342900" indent="-342900" algn="l" rtl="0" eaLnBrk="0" fontAlgn="base" hangingPunct="0">
        <a:spcBef>
          <a:spcPct val="0"/>
        </a:spcBef>
        <a:spcAft>
          <a:spcPct val="40000"/>
        </a:spcAft>
        <a:defRPr sz="2000" b="1">
          <a:solidFill>
            <a:schemeClr val="tx1"/>
          </a:solidFill>
          <a:latin typeface="Calibri" pitchFamily="34" charset="0"/>
          <a:ea typeface="+mn-ea"/>
          <a:cs typeface="ＭＳ Ｐゴシック" pitchFamily="-65" charset="-128"/>
        </a:defRPr>
      </a:lvl1pPr>
      <a:lvl2pPr marL="285750" indent="-171450" algn="l" rtl="0" eaLnBrk="0" fontAlgn="base" hangingPunct="0">
        <a:spcBef>
          <a:spcPct val="0"/>
        </a:spcBef>
        <a:spcAft>
          <a:spcPct val="40000"/>
        </a:spcAft>
        <a:buClr>
          <a:schemeClr val="accent2"/>
        </a:buClr>
        <a:buSzPct val="110000"/>
        <a:buFont typeface="Times" pitchFamily="-65" charset="0"/>
        <a:buChar char="•"/>
        <a:defRPr>
          <a:solidFill>
            <a:schemeClr val="tx1"/>
          </a:solidFill>
          <a:latin typeface="Calibri" pitchFamily="34" charset="0"/>
          <a:ea typeface="+mn-ea"/>
        </a:defRPr>
      </a:lvl2pPr>
      <a:lvl3pPr marL="571500" indent="-171450" algn="l" rtl="0" eaLnBrk="0" fontAlgn="base" hangingPunct="0">
        <a:spcBef>
          <a:spcPct val="0"/>
        </a:spcBef>
        <a:spcAft>
          <a:spcPct val="40000"/>
        </a:spcAft>
        <a:buClr>
          <a:schemeClr val="accent2"/>
        </a:buClr>
        <a:buFont typeface="Wingdings" pitchFamily="-65" charset="2"/>
        <a:buChar char="§"/>
        <a:defRPr sz="1600">
          <a:solidFill>
            <a:schemeClr val="tx1"/>
          </a:solidFill>
          <a:latin typeface="Calibri" pitchFamily="34" charset="0"/>
          <a:ea typeface="+mn-ea"/>
        </a:defRPr>
      </a:lvl3pPr>
      <a:lvl4pPr marL="857250" indent="-171450" algn="l" rtl="0" eaLnBrk="0" fontAlgn="base" hangingPunct="0">
        <a:spcBef>
          <a:spcPct val="0"/>
        </a:spcBef>
        <a:spcAft>
          <a:spcPct val="40000"/>
        </a:spcAft>
        <a:buClr>
          <a:schemeClr val="accent2"/>
        </a:buClr>
        <a:buSzPct val="75000"/>
        <a:buFont typeface="Arial" charset="0"/>
        <a:buChar char="°"/>
        <a:defRPr sz="1600">
          <a:solidFill>
            <a:schemeClr val="tx1"/>
          </a:solidFill>
          <a:latin typeface="Calibri" pitchFamily="34" charset="0"/>
          <a:ea typeface="+mn-ea"/>
        </a:defRPr>
      </a:lvl4pPr>
      <a:lvl5pPr marL="1143000" indent="-171450" algn="l" rtl="0" eaLnBrk="0" fontAlgn="base" hangingPunct="0">
        <a:spcBef>
          <a:spcPct val="0"/>
        </a:spcBef>
        <a:spcAft>
          <a:spcPct val="40000"/>
        </a:spcAft>
        <a:buClr>
          <a:schemeClr val="accent2"/>
        </a:buClr>
        <a:buSzPct val="75000"/>
        <a:buFont typeface="Arial" charset="0"/>
        <a:buChar char="°"/>
        <a:defRPr sz="1600">
          <a:solidFill>
            <a:schemeClr val="tx1"/>
          </a:solidFill>
          <a:latin typeface="Calibri" pitchFamily="34" charset="0"/>
          <a:ea typeface="+mn-ea"/>
        </a:defRPr>
      </a:lvl5pPr>
      <a:lvl6pPr marL="1600200" indent="-171450" algn="l" rtl="0" eaLnBrk="1" fontAlgn="base" hangingPunct="1">
        <a:spcBef>
          <a:spcPct val="0"/>
        </a:spcBef>
        <a:spcAft>
          <a:spcPct val="40000"/>
        </a:spcAft>
        <a:buClr>
          <a:schemeClr val="accent2"/>
        </a:buClr>
        <a:buSzPct val="75000"/>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SzPct val="75000"/>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SzPct val="75000"/>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SzPct val="75000"/>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GB" dirty="0" smtClean="0"/>
              <a:t>Click to edit Master title style</a:t>
            </a:r>
            <a:endParaRPr lang="en-US" dirty="0" smtClean="0"/>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smtClean="0"/>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VMware Confidential – DO NOT USE EXTERNALLY</a:t>
            </a:r>
            <a:endParaRPr lang="en-US" dirty="0">
              <a:latin typeface="Calibri"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1" fontAlgn="base" hangingPunct="1">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8"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a typeface="ＭＳ Ｐゴシック" pitchFamily="34" charset="-128"/>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a typeface="ＭＳ Ｐゴシック" pitchFamily="34" charset="-128"/>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ea typeface="ＭＳ Ｐゴシック" pitchFamily="34" charset="-128"/>
              </a:rPr>
              <a:pPr defTabSz="914400" fontAlgn="base">
                <a:spcBef>
                  <a:spcPct val="0"/>
                </a:spcBef>
                <a:defRPr/>
              </a:pPr>
              <a:t>‹#›</a:t>
            </a:fld>
            <a:endParaRPr lang="en-US" dirty="0">
              <a:latin typeface="Calibri" pitchFamily="34" charset="0"/>
              <a:ea typeface="ＭＳ Ｐゴシック" pitchFamily="34" charset="-128"/>
            </a:endParaRPr>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VMware Confidential – DO NOT USE EXTERNALLY</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444790171"/>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200" b="1">
          <a:solidFill>
            <a:srgbClr val="003D79"/>
          </a:solidFill>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8"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VMware Confidential – DO NOT USE EXTERNALLY</a:t>
            </a:r>
            <a:endParaRPr lang="en-US" dirty="0">
              <a:latin typeface="Calibri"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1" fontAlgn="base" hangingPunct="1">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8"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VMware Confidential – DO NOT USE EXTERNALLY</a:t>
            </a:r>
            <a:endParaRPr lang="en-US" dirty="0">
              <a:latin typeface="Calibri"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1" fontAlgn="base" hangingPunct="1">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8"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6725" y="171450"/>
            <a:ext cx="8382000"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VMware Confidential – DO NOT USE EXTERNALLY</a:t>
            </a:r>
            <a:endParaRPr lang="en-US" dirty="0">
              <a:latin typeface="Calibri" pitchFamily="34" charset="0"/>
              <a:ea typeface="ＭＳ Ｐゴシック" pitchFamily="34" charset="-128"/>
            </a:endParaRPr>
          </a:p>
        </p:txBody>
      </p:sp>
    </p:spTree>
    <p:extLst>
      <p:ext uri="{BB962C8B-B14F-4D97-AF65-F5344CB8AC3E}">
        <p14:creationId xmlns:p14="http://schemas.microsoft.com/office/powerpoint/2010/main" val="2382032691"/>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114300" indent="-114300" algn="l" rtl="0" eaLnBrk="1" fontAlgn="base" hangingPunct="1">
        <a:lnSpc>
          <a:spcPts val="2400"/>
        </a:lnSpc>
        <a:spcBef>
          <a:spcPts val="1000"/>
        </a:spcBef>
        <a:spcAft>
          <a:spcPct val="0"/>
        </a:spcAft>
        <a:buClr>
          <a:srgbClr val="246978"/>
        </a:buClr>
        <a:buFont typeface="Arial" pitchFamily="34" charset="0"/>
        <a:buChar char=" "/>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rgbClr val="246978"/>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rgbClr val="246978"/>
        </a:buClr>
        <a:buFont typeface="Wingdings" pitchFamily="2" charset="2"/>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rgbClr val="246978"/>
        </a:buClr>
        <a:buFont typeface="Arial"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rgbClr val="246978"/>
        </a:buClr>
        <a:buFont typeface="Arial"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GB" dirty="0" smtClean="0"/>
              <a:t>Click to edit Master title style</a:t>
            </a:r>
            <a:endParaRPr lang="en-US" dirty="0" smtClean="0"/>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smtClean="0"/>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VMware Confidential – DO NOT USE EXTERNALLY</a:t>
            </a:r>
            <a:endParaRPr lang="en-US" dirty="0">
              <a:latin typeface="Calibri"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 id="2147484134" r:id="rId7"/>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1" fontAlgn="base" hangingPunct="1">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6725" y="171450"/>
            <a:ext cx="8382000"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0" name="Rectangle 4"/>
          <p:cNvSpPr>
            <a:spLocks noGrp="1" noChangeArrowheads="1"/>
          </p:cNvSpPr>
          <p:nvPr>
            <p:ph type="sldNum" sz="quarter" idx="4"/>
          </p:nvPr>
        </p:nvSpPr>
        <p:spPr bwMode="white">
          <a:xfrm>
            <a:off x="454025" y="6446520"/>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latin typeface="Calibri" pitchFamily="34" charset="0"/>
              </a:defRPr>
            </a:lvl1pPr>
          </a:lstStyle>
          <a:p>
            <a:pPr defTabSz="914400" fontAlgn="base">
              <a:spcBef>
                <a:spcPct val="0"/>
              </a:spcBef>
              <a:defRPr/>
            </a:pPr>
            <a:fld id="{A0A03F51-2955-4EA9-BE4E-42B6F90C747F}" type="slidenum">
              <a:rPr lang="en-US" smtClean="0"/>
              <a:pPr defTabSz="914400" fontAlgn="base">
                <a:spcBef>
                  <a:spcPct val="0"/>
                </a:spcBef>
                <a:defRPr/>
              </a:pPr>
              <a:t>‹#›</a:t>
            </a:fld>
            <a:endParaRPr lang="en-US" dirty="0"/>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9" name="Date Placeholder 8"/>
          <p:cNvSpPr>
            <a:spLocks noGrp="1"/>
          </p:cNvSpPr>
          <p:nvPr>
            <p:ph type="dt" sz="half" idx="2"/>
          </p:nvPr>
        </p:nvSpPr>
        <p:spPr bwMode="white">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a:solidFill>
                  <a:srgbClr val="FFFFFF"/>
                </a:solidFill>
                <a:latin typeface="Calibri" pitchFamily="34" charset="0"/>
                <a:ea typeface="+mn-ea"/>
                <a:cs typeface="+mn-cs"/>
              </a:defRPr>
            </a:lvl1pPr>
          </a:lstStyle>
          <a:p>
            <a:pPr>
              <a:defRPr/>
            </a:pPr>
            <a:r>
              <a:rPr lang="en-US" dirty="0" smtClean="0"/>
              <a:t>VMware Confidential – DO NOT USE EXTERNALLY</a:t>
            </a:r>
            <a:endParaRPr lang="en-US" dirty="0"/>
          </a:p>
        </p:txBody>
      </p:sp>
    </p:spTree>
    <p:extLst>
      <p:ext uri="{BB962C8B-B14F-4D97-AF65-F5344CB8AC3E}">
        <p14:creationId xmlns:p14="http://schemas.microsoft.com/office/powerpoint/2010/main" val="2125169737"/>
      </p:ext>
    </p:extLst>
  </p:cSld>
  <p:clrMap bg1="lt1" tx1="dk1" bg2="lt2" tx2="dk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hdr="0" ftr="0"/>
  <p:txStyles>
    <p:titleStyle>
      <a:lvl1pPr algn="l" rtl="0" eaLnBrk="0" fontAlgn="base" hangingPunct="0">
        <a:spcBef>
          <a:spcPct val="0"/>
        </a:spcBef>
        <a:spcAft>
          <a:spcPct val="0"/>
        </a:spcAft>
        <a:defRPr sz="2200" b="1">
          <a:solidFill>
            <a:srgbClr val="003D79"/>
          </a:solidFill>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114300" indent="-114300" algn="l" rtl="0" eaLnBrk="0" fontAlgn="base" hangingPunct="0">
        <a:lnSpc>
          <a:spcPts val="2400"/>
        </a:lnSpc>
        <a:spcBef>
          <a:spcPts val="1000"/>
        </a:spcBef>
        <a:spcAft>
          <a:spcPct val="0"/>
        </a:spcAft>
        <a:buClr>
          <a:srgbClr val="246978"/>
        </a:buClr>
        <a:buFont typeface="Arial" pitchFamily="34" charset="0"/>
        <a:buChar char=" "/>
        <a:defRPr sz="2000" b="1">
          <a:solidFill>
            <a:srgbClr val="333333"/>
          </a:solidFill>
          <a:latin typeface="Calibri" pitchFamily="34" charset="0"/>
          <a:ea typeface="+mn-ea"/>
          <a:cs typeface="+mn-cs"/>
        </a:defRPr>
      </a:lvl1pPr>
      <a:lvl2pPr marL="400050" indent="-171450" algn="l" rtl="0" eaLnBrk="0" fontAlgn="base" hangingPunct="0">
        <a:lnSpc>
          <a:spcPts val="2200"/>
        </a:lnSpc>
        <a:spcBef>
          <a:spcPts val="800"/>
        </a:spcBef>
        <a:spcAft>
          <a:spcPct val="0"/>
        </a:spcAft>
        <a:buClr>
          <a:srgbClr val="246978"/>
        </a:buClr>
        <a:buSzPct val="110000"/>
        <a:buFont typeface="Times" pitchFamily="18" charset="0"/>
        <a:buChar char="•"/>
        <a:defRPr>
          <a:solidFill>
            <a:srgbClr val="333333"/>
          </a:solidFill>
          <a:latin typeface="Calibri" pitchFamily="34" charset="0"/>
          <a:ea typeface="+mn-ea"/>
        </a:defRPr>
      </a:lvl2pPr>
      <a:lvl3pPr marL="628650" indent="-171450" algn="l" rtl="0" eaLnBrk="0" fontAlgn="base" hangingPunct="0">
        <a:lnSpc>
          <a:spcPts val="2000"/>
        </a:lnSpc>
        <a:spcBef>
          <a:spcPts val="600"/>
        </a:spcBef>
        <a:spcAft>
          <a:spcPct val="0"/>
        </a:spcAft>
        <a:buClr>
          <a:srgbClr val="246978"/>
        </a:buClr>
        <a:buFont typeface="Wingdings" pitchFamily="2" charset="2"/>
        <a:buChar char="§"/>
        <a:defRPr sz="1600">
          <a:solidFill>
            <a:srgbClr val="333333"/>
          </a:solidFill>
          <a:latin typeface="Calibri" pitchFamily="34" charset="0"/>
          <a:ea typeface="+mn-ea"/>
        </a:defRPr>
      </a:lvl3pPr>
      <a:lvl4pPr marL="914400" indent="-171450" algn="l" rtl="0" eaLnBrk="0" fontAlgn="base" hangingPunct="0">
        <a:lnSpc>
          <a:spcPts val="2000"/>
        </a:lnSpc>
        <a:spcBef>
          <a:spcPts val="600"/>
        </a:spcBef>
        <a:spcAft>
          <a:spcPct val="0"/>
        </a:spcAft>
        <a:buClr>
          <a:srgbClr val="246978"/>
        </a:buClr>
        <a:buFont typeface="Arial" charset="0"/>
        <a:buChar char="­"/>
        <a:defRPr sz="1600">
          <a:solidFill>
            <a:srgbClr val="333333"/>
          </a:solidFill>
          <a:latin typeface="Calibri" pitchFamily="34" charset="0"/>
          <a:ea typeface="+mn-ea"/>
        </a:defRPr>
      </a:lvl4pPr>
      <a:lvl5pPr marL="1200150" indent="-171450" algn="l" rtl="0" eaLnBrk="0" fontAlgn="base" hangingPunct="0">
        <a:lnSpc>
          <a:spcPts val="2000"/>
        </a:lnSpc>
        <a:spcBef>
          <a:spcPts val="600"/>
        </a:spcBef>
        <a:spcAft>
          <a:spcPct val="0"/>
        </a:spcAft>
        <a:buClr>
          <a:srgbClr val="246978"/>
        </a:buClr>
        <a:buFont typeface="Arial" charset="0"/>
        <a:buChar char="­"/>
        <a:defRPr sz="1600">
          <a:solidFill>
            <a:srgbClr val="333333"/>
          </a:solidFill>
          <a:latin typeface="Calibri" pitchFamily="34" charset="0"/>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VMware Confidential – DO NOT USE EXTERNALLY</a:t>
            </a:r>
            <a:endParaRPr lang="en-US" dirty="0">
              <a:latin typeface="Calibri"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1" r:id="rId7"/>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1" fontAlgn="base" hangingPunct="1">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a:defRPr/>
            </a:pPr>
            <a:r>
              <a:rPr lang="en-US" dirty="0" smtClean="0">
                <a:latin typeface="Calibri" pitchFamily="34" charset="0"/>
              </a:rPr>
              <a:t>VMware Confidential – DO NOT USE EXTERNALLY</a:t>
            </a:r>
            <a:endParaRPr lang="en-US" dirty="0">
              <a:latin typeface="Calibri" pitchFamily="34" charset="0"/>
            </a:endParaRPr>
          </a:p>
        </p:txBody>
      </p:sp>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60" r:id="rId7"/>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1" fontAlgn="base" hangingPunct="1">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0"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a:defRPr/>
            </a:pPr>
            <a:r>
              <a:rPr lang="en-US" dirty="0" smtClean="0">
                <a:latin typeface="Calibri" pitchFamily="34" charset="0"/>
              </a:rPr>
              <a:t>VMware Confidential – DO NOT USE EXTERNALLY</a:t>
            </a:r>
            <a:endParaRPr lang="en-US" dirty="0">
              <a:latin typeface="Calibri" pitchFamily="34" charset="0"/>
            </a:endParaRPr>
          </a:p>
        </p:txBody>
      </p:sp>
    </p:spTree>
  </p:cSld>
  <p:clrMap bg1="lt1" tx1="dk1" bg2="lt2" tx2="dk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1" fontAlgn="base" hangingPunct="1">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0"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a:defRPr/>
            </a:pPr>
            <a:r>
              <a:rPr lang="en-US" dirty="0" smtClean="0">
                <a:latin typeface="Calibri" pitchFamily="34" charset="0"/>
              </a:rPr>
              <a:t>VMware Confidential – DO NOT USE EXTERNALLY</a:t>
            </a:r>
            <a:endParaRPr lang="en-US" dirty="0">
              <a:latin typeface="Calibri" pitchFamily="34" charset="0"/>
            </a:endParaRPr>
          </a:p>
        </p:txBody>
      </p:sp>
    </p:spTree>
    <p:extLst>
      <p:ext uri="{BB962C8B-B14F-4D97-AF65-F5344CB8AC3E}">
        <p14:creationId xmlns:p14="http://schemas.microsoft.com/office/powerpoint/2010/main" val="444790171"/>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0" fontAlgn="base" hangingPunct="0">
        <a:spcBef>
          <a:spcPct val="0"/>
        </a:spcBef>
        <a:spcAft>
          <a:spcPct val="0"/>
        </a:spcAft>
        <a:defRPr sz="2200" b="1">
          <a:solidFill>
            <a:srgbClr val="003D79"/>
          </a:solidFill>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0"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a:defRPr/>
            </a:pPr>
            <a:r>
              <a:rPr lang="en-US" dirty="0" smtClean="0">
                <a:latin typeface="Calibri" pitchFamily="34" charset="0"/>
              </a:rPr>
              <a:t>VMware Confidential – DO NOT USE EXTERNALLY</a:t>
            </a:r>
            <a:endParaRPr lang="en-US" dirty="0">
              <a:latin typeface="Calibri" pitchFamily="34" charset="0"/>
            </a:endParaRPr>
          </a:p>
        </p:txBody>
      </p:sp>
    </p:spTree>
    <p:extLst>
      <p:ext uri="{BB962C8B-B14F-4D97-AF65-F5344CB8AC3E}">
        <p14:creationId xmlns:p14="http://schemas.microsoft.com/office/powerpoint/2010/main" val="444790171"/>
      </p:ext>
    </p:extLst>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200" b="1">
          <a:solidFill>
            <a:srgbClr val="003D79"/>
          </a:solidFill>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2"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7188" y="171450"/>
            <a:ext cx="8491537"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0"/>
              </a:spcAft>
              <a:defRPr/>
            </a:pPr>
            <a:endParaRPr lang="en-US" dirty="0">
              <a:solidFill>
                <a:srgbClr val="000000"/>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0"/>
              </a:spcAft>
              <a:defRPr/>
            </a:pPr>
            <a:endParaRPr lang="en-US" dirty="0">
              <a:solidFill>
                <a:srgbClr val="000000"/>
              </a:solidFill>
              <a:latin typeface="Calibri" pitchFamily="34" charset="0"/>
            </a:endParaRPr>
          </a:p>
        </p:txBody>
      </p:sp>
      <p:sp>
        <p:nvSpPr>
          <p:cNvPr id="70665" name="Rectangle 9"/>
          <p:cNvSpPr>
            <a:spLocks noGrp="1" noChangeArrowheads="1"/>
          </p:cNvSpPr>
          <p:nvPr>
            <p:ph type="ftr" sz="quarter" idx="3"/>
          </p:nvPr>
        </p:nvSpPr>
        <p:spPr bwMode="auto">
          <a:xfrm>
            <a:off x="377825"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smtClean="0">
                <a:solidFill>
                  <a:schemeClr val="tx1"/>
                </a:solidFill>
                <a:latin typeface="Calibri" pitchFamily="34" charset="0"/>
                <a:ea typeface="+mn-ea"/>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11" name="Rectangle 4"/>
          <p:cNvSpPr txBox="1">
            <a:spLocks noChangeArrowheads="1"/>
          </p:cNvSpPr>
          <p:nvPr/>
        </p:nvSpPr>
        <p:spPr bwMode="white">
          <a:xfrm>
            <a:off x="322263" y="6434138"/>
            <a:ext cx="457200" cy="228600"/>
          </a:xfrm>
          <a:prstGeom prst="rect">
            <a:avLst/>
          </a:prstGeom>
          <a:noFill/>
          <a:ln w="9525">
            <a:noFill/>
            <a:miter lim="800000"/>
            <a:headEnd/>
            <a:tailEnd/>
          </a:ln>
        </p:spPr>
        <p:txBody>
          <a:bodyPr lIns="0" tIns="0" rIns="0" bIns="0"/>
          <a:lstStyle>
            <a:lvl1pPr algn="l" eaLnBrk="0" hangingPunct="0">
              <a:spcAft>
                <a:spcPct val="0"/>
              </a:spcAft>
              <a:defRPr sz="1000">
                <a:solidFill>
                  <a:srgbClr val="FFFFFF"/>
                </a:solidFill>
              </a:defRPr>
            </a:lvl1pPr>
          </a:lstStyle>
          <a:p>
            <a:pPr defTabSz="914400" fontAlgn="base">
              <a:spcBef>
                <a:spcPct val="0"/>
              </a:spcBef>
              <a:defRPr/>
            </a:pPr>
            <a:fld id="{15515633-B320-4DE2-84F2-0F6AC226C395}"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470257" y="6324600"/>
            <a:ext cx="4425287" cy="365125"/>
          </a:xfrm>
          <a:prstGeom prst="rect">
            <a:avLst/>
          </a:prstGeom>
        </p:spPr>
        <p:txBody>
          <a:bodyPr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
        <p:nvSpPr>
          <p:cNvPr id="9" name="Rectangle 17"/>
          <p:cNvSpPr>
            <a:spLocks noChangeArrowheads="1"/>
          </p:cNvSpPr>
          <p:nvPr/>
        </p:nvSpPr>
        <p:spPr bwMode="gray">
          <a:xfrm>
            <a:off x="8763000" y="6507163"/>
            <a:ext cx="304800" cy="304800"/>
          </a:xfrm>
          <a:prstGeom prst="rect">
            <a:avLst/>
          </a:prstGeom>
          <a:noFill/>
          <a:ln>
            <a:noFill/>
          </a:ln>
          <a:effectLst/>
          <a:extLst/>
        </p:spPr>
        <p:txBody>
          <a:bodyPr/>
          <a:lstStyle/>
          <a:p>
            <a:pPr algn="ctr" defTabSz="914400" fontAlgn="base">
              <a:spcBef>
                <a:spcPct val="0"/>
              </a:spcBef>
              <a:spcAft>
                <a:spcPct val="0"/>
              </a:spcAft>
              <a:defRPr/>
            </a:pPr>
            <a:endParaRPr lang="en-US" dirty="0">
              <a:solidFill>
                <a:srgbClr val="000000"/>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rtl="0" fontAlgn="base">
        <a:spcBef>
          <a:spcPct val="0"/>
        </a:spcBef>
        <a:spcAft>
          <a:spcPct val="0"/>
        </a:spcAft>
        <a:defRPr sz="2200" b="1">
          <a:solidFill>
            <a:srgbClr val="003D79"/>
          </a:solidFill>
          <a:latin typeface="Calibri" pitchFamily="34" charset="0"/>
          <a:ea typeface="+mj-ea"/>
          <a:cs typeface="+mj-cs"/>
        </a:defRPr>
      </a:lvl1pPr>
      <a:lvl2pPr algn="l" rtl="0" fontAlgn="base">
        <a:spcBef>
          <a:spcPct val="0"/>
        </a:spcBef>
        <a:spcAft>
          <a:spcPct val="0"/>
        </a:spcAft>
        <a:defRPr sz="2200" b="1">
          <a:solidFill>
            <a:srgbClr val="003D79"/>
          </a:solidFill>
          <a:latin typeface="Arial" charset="0"/>
          <a:ea typeface="ＭＳ Ｐゴシック" pitchFamily="34" charset="-128"/>
        </a:defRPr>
      </a:lvl2pPr>
      <a:lvl3pPr algn="l" rtl="0" fontAlgn="base">
        <a:spcBef>
          <a:spcPct val="0"/>
        </a:spcBef>
        <a:spcAft>
          <a:spcPct val="0"/>
        </a:spcAft>
        <a:defRPr sz="2200" b="1">
          <a:solidFill>
            <a:srgbClr val="003D79"/>
          </a:solidFill>
          <a:latin typeface="Arial" charset="0"/>
          <a:ea typeface="ＭＳ Ｐゴシック" pitchFamily="34" charset="-128"/>
        </a:defRPr>
      </a:lvl3pPr>
      <a:lvl4pPr algn="l" rtl="0" fontAlgn="base">
        <a:spcBef>
          <a:spcPct val="0"/>
        </a:spcBef>
        <a:spcAft>
          <a:spcPct val="0"/>
        </a:spcAft>
        <a:defRPr sz="2200" b="1">
          <a:solidFill>
            <a:srgbClr val="003D79"/>
          </a:solidFill>
          <a:latin typeface="Arial" charset="0"/>
          <a:ea typeface="ＭＳ Ｐゴシック" pitchFamily="34" charset="-128"/>
        </a:defRPr>
      </a:lvl4pPr>
      <a:lvl5pPr algn="l" rtl="0" fontAlgn="base">
        <a:spcBef>
          <a:spcPct val="0"/>
        </a:spcBef>
        <a:spcAft>
          <a:spcPct val="0"/>
        </a:spcAft>
        <a:defRPr sz="2200" b="1">
          <a:solidFill>
            <a:srgbClr val="003D79"/>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fontAlgn="base">
        <a:lnSpc>
          <a:spcPts val="2400"/>
        </a:lnSpc>
        <a:spcBef>
          <a:spcPts val="1000"/>
        </a:spcBef>
        <a:spcAft>
          <a:spcPct val="0"/>
        </a:spcAft>
        <a:buClr>
          <a:srgbClr val="00709E"/>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fontAlgn="base">
        <a:lnSpc>
          <a:spcPts val="2200"/>
        </a:lnSpc>
        <a:spcBef>
          <a:spcPts val="800"/>
        </a:spcBef>
        <a:spcAft>
          <a:spcPct val="0"/>
        </a:spcAft>
        <a:buClr>
          <a:srgbClr val="00709E"/>
        </a:buClr>
        <a:buSzPct val="110000"/>
        <a:buFont typeface="Times" pitchFamily="18" charset="0"/>
        <a:buChar char="•"/>
        <a:defRPr>
          <a:solidFill>
            <a:srgbClr val="333333"/>
          </a:solidFill>
          <a:latin typeface="Calibri" pitchFamily="34" charset="0"/>
          <a:ea typeface="+mn-ea"/>
        </a:defRPr>
      </a:lvl2pPr>
      <a:lvl3pPr marL="628650" indent="-171450" algn="l" rtl="0" fontAlgn="base">
        <a:lnSpc>
          <a:spcPts val="2000"/>
        </a:lnSpc>
        <a:spcBef>
          <a:spcPts val="600"/>
        </a:spcBef>
        <a:spcAft>
          <a:spcPct val="0"/>
        </a:spcAft>
        <a:buClr>
          <a:srgbClr val="00709E"/>
        </a:buClr>
        <a:buSzPct val="110000"/>
        <a:buFont typeface="Arial" charset="0"/>
        <a:buChar char="•"/>
        <a:defRPr sz="1600">
          <a:solidFill>
            <a:srgbClr val="333333"/>
          </a:solidFill>
          <a:latin typeface="Calibri" pitchFamily="34" charset="0"/>
          <a:ea typeface="+mn-ea"/>
        </a:defRPr>
      </a:lvl3pPr>
      <a:lvl4pPr marL="914400" indent="-171450" algn="l" rtl="0" fontAlgn="base">
        <a:lnSpc>
          <a:spcPts val="2000"/>
        </a:lnSpc>
        <a:spcBef>
          <a:spcPts val="600"/>
        </a:spcBef>
        <a:spcAft>
          <a:spcPct val="0"/>
        </a:spcAft>
        <a:buClr>
          <a:srgbClr val="00709E"/>
        </a:buClr>
        <a:buSzPct val="110000"/>
        <a:buFont typeface="Arial" charset="0"/>
        <a:buChar char="•"/>
        <a:defRPr sz="1600">
          <a:solidFill>
            <a:srgbClr val="333333"/>
          </a:solidFill>
          <a:latin typeface="Calibri" pitchFamily="34" charset="0"/>
          <a:ea typeface="+mn-ea"/>
        </a:defRPr>
      </a:lvl4pPr>
      <a:lvl5pPr marL="1200150" indent="-171450" algn="l" rtl="0" fontAlgn="base">
        <a:lnSpc>
          <a:spcPts val="2000"/>
        </a:lnSpc>
        <a:spcBef>
          <a:spcPts val="600"/>
        </a:spcBef>
        <a:spcAft>
          <a:spcPct val="0"/>
        </a:spcAft>
        <a:buClr>
          <a:srgbClr val="00709E"/>
        </a:buClr>
        <a:buSzPct val="110000"/>
        <a:buFont typeface="Arial"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8"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a:defRPr/>
            </a:pPr>
            <a:r>
              <a:rPr dirty="0">
                <a:latin typeface="Calibri" pitchFamily="34" charset="0"/>
              </a:rPr>
              <a:t>Confidential – Not for External Distribution</a:t>
            </a:r>
          </a:p>
        </p:txBody>
      </p:sp>
    </p:spTree>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1" fontAlgn="base" hangingPunct="1">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8"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a:defRPr/>
            </a:pPr>
            <a:r>
              <a:rPr dirty="0">
                <a:latin typeface="Calibri" pitchFamily="34" charset="0"/>
              </a:rPr>
              <a:t>Confidential – Not for External Distribution</a:t>
            </a:r>
          </a:p>
        </p:txBody>
      </p:sp>
    </p:spTree>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1" fontAlgn="base" hangingPunct="1">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8"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a:defRPr/>
            </a:pPr>
            <a:r>
              <a:rPr dirty="0">
                <a:latin typeface="Calibri" pitchFamily="34" charset="0"/>
              </a:rPr>
              <a:t>Confidential – Not for External Distribution</a:t>
            </a:r>
          </a:p>
        </p:txBody>
      </p:sp>
    </p:spTree>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1" fontAlgn="base" hangingPunct="1">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4"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a:defRPr/>
            </a:pPr>
            <a:r>
              <a:rPr dirty="0">
                <a:latin typeface="Calibri" pitchFamily="34" charset="0"/>
              </a:rPr>
              <a:t>Confidential</a:t>
            </a:r>
          </a:p>
        </p:txBody>
      </p:sp>
    </p:spTree>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1" fontAlgn="base" hangingPunct="1">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a:defRPr/>
            </a:pPr>
            <a:r>
              <a:rPr dirty="0">
                <a:latin typeface="Calibri" pitchFamily="34" charset="0"/>
              </a:rPr>
              <a:t>Confidential</a:t>
            </a:r>
          </a:p>
        </p:txBody>
      </p:sp>
    </p:spTree>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0" fontAlgn="base" hangingPunct="0">
        <a:spcBef>
          <a:spcPct val="0"/>
        </a:spcBef>
        <a:spcAft>
          <a:spcPct val="0"/>
        </a:spcAft>
        <a:defRPr sz="2200" b="1">
          <a:solidFill>
            <a:srgbClr val="003D79"/>
          </a:solidFill>
          <a:latin typeface="Calibri" pitchFamily="34" charset="0"/>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Calibri" pitchFamily="34" charset="0"/>
          <a:ea typeface="+mn-ea"/>
        </a:defRPr>
      </a:lvl2pPr>
      <a:lvl3pPr marL="6286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0"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7188" y="171450"/>
            <a:ext cx="8491537"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0"/>
              </a:spcAft>
              <a:defRPr/>
            </a:pPr>
            <a:endParaRPr lang="en-US" dirty="0">
              <a:solidFill>
                <a:srgbClr val="000000"/>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0"/>
              </a:spcAft>
              <a:defRPr/>
            </a:pPr>
            <a:endParaRPr lang="en-US" dirty="0">
              <a:solidFill>
                <a:srgbClr val="000000"/>
              </a:solidFill>
              <a:latin typeface="Calibri" pitchFamily="34" charset="0"/>
            </a:endParaRPr>
          </a:p>
        </p:txBody>
      </p:sp>
      <p:sp>
        <p:nvSpPr>
          <p:cNvPr id="70665" name="Rectangle 9"/>
          <p:cNvSpPr>
            <a:spLocks noGrp="1" noChangeArrowheads="1"/>
          </p:cNvSpPr>
          <p:nvPr>
            <p:ph type="ftr" sz="quarter" idx="3"/>
          </p:nvPr>
        </p:nvSpPr>
        <p:spPr bwMode="auto">
          <a:xfrm>
            <a:off x="377825"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smtClean="0">
                <a:solidFill>
                  <a:schemeClr val="tx1"/>
                </a:solidFill>
                <a:latin typeface="Calibri" pitchFamily="34" charset="0"/>
                <a:ea typeface="+mn-ea"/>
              </a:defRPr>
            </a:lvl1pPr>
          </a:lstStyle>
          <a:p>
            <a:pPr defTabSz="914400" fontAlgn="base">
              <a:spcBef>
                <a:spcPct val="0"/>
              </a:spcBef>
              <a:defRPr/>
            </a:pPr>
            <a:r>
              <a:rPr lang="en-US" dirty="0">
                <a:solidFill>
                  <a:srgbClr val="333333"/>
                </a:solidFill>
              </a:rPr>
              <a:t>Company Confidential</a:t>
            </a:r>
          </a:p>
        </p:txBody>
      </p:sp>
      <p:sp>
        <p:nvSpPr>
          <p:cNvPr id="11" name="Rectangle 4"/>
          <p:cNvSpPr txBox="1">
            <a:spLocks noChangeArrowheads="1"/>
          </p:cNvSpPr>
          <p:nvPr/>
        </p:nvSpPr>
        <p:spPr bwMode="white">
          <a:xfrm>
            <a:off x="322263" y="6434138"/>
            <a:ext cx="457200" cy="228600"/>
          </a:xfrm>
          <a:prstGeom prst="rect">
            <a:avLst/>
          </a:prstGeom>
          <a:noFill/>
          <a:ln w="9525">
            <a:noFill/>
            <a:miter lim="800000"/>
            <a:headEnd/>
            <a:tailEnd/>
          </a:ln>
        </p:spPr>
        <p:txBody>
          <a:bodyPr lIns="0" tIns="0" rIns="0" bIns="0"/>
          <a:lstStyle>
            <a:lvl1pPr algn="l" eaLnBrk="0" hangingPunct="0">
              <a:spcAft>
                <a:spcPct val="0"/>
              </a:spcAft>
              <a:defRPr sz="1000">
                <a:solidFill>
                  <a:srgbClr val="FFFFFF"/>
                </a:solidFill>
              </a:defRPr>
            </a:lvl1pPr>
          </a:lstStyle>
          <a:p>
            <a:pPr defTabSz="914400" fontAlgn="base">
              <a:spcBef>
                <a:spcPct val="0"/>
              </a:spcBef>
              <a:defRPr/>
            </a:pPr>
            <a:fld id="{15515633-B320-4DE2-84F2-0F6AC226C395}"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800" y="6324600"/>
            <a:ext cx="3200400" cy="365125"/>
          </a:xfrm>
          <a:prstGeom prst="rect">
            <a:avLst/>
          </a:prstGeom>
        </p:spPr>
        <p:txBody>
          <a:bodyPr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a:defRPr/>
            </a:pPr>
            <a:r>
              <a:rPr dirty="0">
                <a:latin typeface="Calibri" pitchFamily="34" charset="0"/>
              </a:rPr>
              <a:t>VMware Confidential – DO NOT USE EXTERNALLY</a:t>
            </a:r>
          </a:p>
        </p:txBody>
      </p:sp>
      <p:sp>
        <p:nvSpPr>
          <p:cNvPr id="9" name="Rectangle 17"/>
          <p:cNvSpPr>
            <a:spLocks noChangeArrowheads="1"/>
          </p:cNvSpPr>
          <p:nvPr/>
        </p:nvSpPr>
        <p:spPr bwMode="gray">
          <a:xfrm>
            <a:off x="8763000" y="6507163"/>
            <a:ext cx="304800" cy="304800"/>
          </a:xfrm>
          <a:prstGeom prst="rect">
            <a:avLst/>
          </a:prstGeom>
          <a:noFill/>
          <a:ln>
            <a:noFill/>
          </a:ln>
          <a:effectLst/>
          <a:extLst/>
        </p:spPr>
        <p:txBody>
          <a:bodyPr/>
          <a:lstStyle/>
          <a:p>
            <a:pPr algn="ctr" defTabSz="914400" fontAlgn="base">
              <a:spcBef>
                <a:spcPct val="0"/>
              </a:spcBef>
              <a:spcAft>
                <a:spcPct val="0"/>
              </a:spcAft>
              <a:defRPr/>
            </a:pPr>
            <a:endParaRPr lang="en-US" dirty="0">
              <a:solidFill>
                <a:srgbClr val="000000"/>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rtl="0" fontAlgn="base">
        <a:spcBef>
          <a:spcPct val="0"/>
        </a:spcBef>
        <a:spcAft>
          <a:spcPct val="0"/>
        </a:spcAft>
        <a:defRPr sz="2200" b="1">
          <a:solidFill>
            <a:srgbClr val="003D79"/>
          </a:solidFill>
          <a:latin typeface="Calibri" pitchFamily="34" charset="0"/>
          <a:ea typeface="+mj-ea"/>
          <a:cs typeface="+mj-cs"/>
        </a:defRPr>
      </a:lvl1pPr>
      <a:lvl2pPr algn="l" rtl="0" fontAlgn="base">
        <a:spcBef>
          <a:spcPct val="0"/>
        </a:spcBef>
        <a:spcAft>
          <a:spcPct val="0"/>
        </a:spcAft>
        <a:defRPr sz="2200" b="1">
          <a:solidFill>
            <a:srgbClr val="003D79"/>
          </a:solidFill>
          <a:latin typeface="Arial" charset="0"/>
          <a:ea typeface="ＭＳ Ｐゴシック" pitchFamily="34" charset="-128"/>
        </a:defRPr>
      </a:lvl2pPr>
      <a:lvl3pPr algn="l" rtl="0" fontAlgn="base">
        <a:spcBef>
          <a:spcPct val="0"/>
        </a:spcBef>
        <a:spcAft>
          <a:spcPct val="0"/>
        </a:spcAft>
        <a:defRPr sz="2200" b="1">
          <a:solidFill>
            <a:srgbClr val="003D79"/>
          </a:solidFill>
          <a:latin typeface="Arial" charset="0"/>
          <a:ea typeface="ＭＳ Ｐゴシック" pitchFamily="34" charset="-128"/>
        </a:defRPr>
      </a:lvl3pPr>
      <a:lvl4pPr algn="l" rtl="0" fontAlgn="base">
        <a:spcBef>
          <a:spcPct val="0"/>
        </a:spcBef>
        <a:spcAft>
          <a:spcPct val="0"/>
        </a:spcAft>
        <a:defRPr sz="2200" b="1">
          <a:solidFill>
            <a:srgbClr val="003D79"/>
          </a:solidFill>
          <a:latin typeface="Arial" charset="0"/>
          <a:ea typeface="ＭＳ Ｐゴシック" pitchFamily="34" charset="-128"/>
        </a:defRPr>
      </a:lvl4pPr>
      <a:lvl5pPr algn="l" rtl="0" fontAlgn="base">
        <a:spcBef>
          <a:spcPct val="0"/>
        </a:spcBef>
        <a:spcAft>
          <a:spcPct val="0"/>
        </a:spcAft>
        <a:defRPr sz="2200" b="1">
          <a:solidFill>
            <a:srgbClr val="003D79"/>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fontAlgn="base">
        <a:lnSpc>
          <a:spcPts val="2400"/>
        </a:lnSpc>
        <a:spcBef>
          <a:spcPts val="1000"/>
        </a:spcBef>
        <a:spcAft>
          <a:spcPct val="0"/>
        </a:spcAft>
        <a:buClr>
          <a:srgbClr val="00709E"/>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fontAlgn="base">
        <a:lnSpc>
          <a:spcPts val="2200"/>
        </a:lnSpc>
        <a:spcBef>
          <a:spcPts val="800"/>
        </a:spcBef>
        <a:spcAft>
          <a:spcPct val="0"/>
        </a:spcAft>
        <a:buClr>
          <a:srgbClr val="00709E"/>
        </a:buClr>
        <a:buSzPct val="110000"/>
        <a:buFont typeface="Times" pitchFamily="18" charset="0"/>
        <a:buChar char="•"/>
        <a:defRPr>
          <a:solidFill>
            <a:srgbClr val="333333"/>
          </a:solidFill>
          <a:latin typeface="Calibri" pitchFamily="34" charset="0"/>
          <a:ea typeface="+mn-ea"/>
        </a:defRPr>
      </a:lvl2pPr>
      <a:lvl3pPr marL="628650" indent="-171450" algn="l" rtl="0" fontAlgn="base">
        <a:lnSpc>
          <a:spcPts val="2000"/>
        </a:lnSpc>
        <a:spcBef>
          <a:spcPts val="600"/>
        </a:spcBef>
        <a:spcAft>
          <a:spcPct val="0"/>
        </a:spcAft>
        <a:buClr>
          <a:srgbClr val="00709E"/>
        </a:buClr>
        <a:buSzPct val="110000"/>
        <a:buFont typeface="Arial" charset="0"/>
        <a:buChar char="•"/>
        <a:defRPr sz="1600">
          <a:solidFill>
            <a:srgbClr val="333333"/>
          </a:solidFill>
          <a:latin typeface="Calibri" pitchFamily="34" charset="0"/>
          <a:ea typeface="+mn-ea"/>
        </a:defRPr>
      </a:lvl3pPr>
      <a:lvl4pPr marL="914400" indent="-171450" algn="l" rtl="0" fontAlgn="base">
        <a:lnSpc>
          <a:spcPts val="2000"/>
        </a:lnSpc>
        <a:spcBef>
          <a:spcPts val="600"/>
        </a:spcBef>
        <a:spcAft>
          <a:spcPct val="0"/>
        </a:spcAft>
        <a:buClr>
          <a:srgbClr val="00709E"/>
        </a:buClr>
        <a:buSzPct val="110000"/>
        <a:buFont typeface="Arial" charset="0"/>
        <a:buChar char="•"/>
        <a:defRPr sz="1600">
          <a:solidFill>
            <a:srgbClr val="333333"/>
          </a:solidFill>
          <a:latin typeface="Calibri" pitchFamily="34" charset="0"/>
          <a:ea typeface="+mn-ea"/>
        </a:defRPr>
      </a:lvl4pPr>
      <a:lvl5pPr marL="1200150" indent="-171450" algn="l" rtl="0" fontAlgn="base">
        <a:lnSpc>
          <a:spcPts val="2000"/>
        </a:lnSpc>
        <a:spcBef>
          <a:spcPts val="600"/>
        </a:spcBef>
        <a:spcAft>
          <a:spcPct val="0"/>
        </a:spcAft>
        <a:buClr>
          <a:srgbClr val="00709E"/>
        </a:buClr>
        <a:buSzPct val="110000"/>
        <a:buFont typeface="Arial"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8"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pPr defTabSz="914400" fontAlgn="base">
                <a:spcBef>
                  <a:spcPct val="0"/>
                </a:spcBef>
                <a:defRPr/>
              </a:pPr>
              <a:t>‹#›</a:t>
            </a:fld>
            <a:endParaRPr lang="en-US" dirty="0"/>
          </a:p>
        </p:txBody>
      </p:sp>
    </p:spTree>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0" fontAlgn="base" hangingPunct="0">
        <a:spcBef>
          <a:spcPct val="0"/>
        </a:spcBef>
        <a:spcAft>
          <a:spcPct val="0"/>
        </a:spcAft>
        <a:defRPr sz="2200" b="1">
          <a:solidFill>
            <a:srgbClr val="003D79"/>
          </a:solidFill>
          <a:latin typeface="+mj-lt"/>
          <a:ea typeface="+mj-ea"/>
          <a:cs typeface="+mj-cs"/>
        </a:defRPr>
      </a:lvl1pPr>
      <a:lvl2pPr algn="l" rtl="0" eaLnBrk="0" fontAlgn="base" hangingPunct="0">
        <a:spcBef>
          <a:spcPct val="0"/>
        </a:spcBef>
        <a:spcAft>
          <a:spcPct val="0"/>
        </a:spcAft>
        <a:defRPr sz="2200" b="1">
          <a:solidFill>
            <a:srgbClr val="333333"/>
          </a:solidFill>
          <a:latin typeface="Arial" charset="0"/>
          <a:ea typeface="ＭＳ Ｐゴシック" pitchFamily="34" charset="-128"/>
        </a:defRPr>
      </a:lvl2pPr>
      <a:lvl3pPr algn="l" rtl="0" eaLnBrk="0" fontAlgn="base" hangingPunct="0">
        <a:spcBef>
          <a:spcPct val="0"/>
        </a:spcBef>
        <a:spcAft>
          <a:spcPct val="0"/>
        </a:spcAft>
        <a:defRPr sz="2200" b="1">
          <a:solidFill>
            <a:srgbClr val="333333"/>
          </a:solidFill>
          <a:latin typeface="Arial" charset="0"/>
          <a:ea typeface="ＭＳ Ｐゴシック" pitchFamily="34" charset="-128"/>
        </a:defRPr>
      </a:lvl3pPr>
      <a:lvl4pPr algn="l" rtl="0" eaLnBrk="0" fontAlgn="base" hangingPunct="0">
        <a:spcBef>
          <a:spcPct val="0"/>
        </a:spcBef>
        <a:spcAft>
          <a:spcPct val="0"/>
        </a:spcAft>
        <a:defRPr sz="2200" b="1">
          <a:solidFill>
            <a:srgbClr val="333333"/>
          </a:solidFill>
          <a:latin typeface="Arial" charset="0"/>
          <a:ea typeface="ＭＳ Ｐゴシック" pitchFamily="34" charset="-128"/>
        </a:defRPr>
      </a:lvl4pPr>
      <a:lvl5pPr algn="l" rtl="0" eaLnBrk="0" fontAlgn="base" hangingPunct="0">
        <a:spcBef>
          <a:spcPct val="0"/>
        </a:spcBef>
        <a:spcAft>
          <a:spcPct val="0"/>
        </a:spcAft>
        <a:defRPr sz="2200" b="1">
          <a:solidFill>
            <a:srgbClr val="333333"/>
          </a:solidFill>
          <a:latin typeface="Arial" charset="0"/>
          <a:ea typeface="ＭＳ Ｐゴシック" pitchFamily="34" charset="-128"/>
        </a:defRPr>
      </a:lvl5pPr>
      <a:lvl6pPr marL="457200" algn="l" rtl="0" fontAlgn="base">
        <a:spcBef>
          <a:spcPct val="0"/>
        </a:spcBef>
        <a:spcAft>
          <a:spcPct val="0"/>
        </a:spcAft>
        <a:defRPr sz="2200" b="1">
          <a:solidFill>
            <a:schemeClr val="tx2"/>
          </a:solidFill>
          <a:latin typeface="Arial" charset="0"/>
          <a:ea typeface="ＭＳ Ｐゴシック" pitchFamily="34" charset="-128"/>
        </a:defRPr>
      </a:lvl6pPr>
      <a:lvl7pPr marL="914400" algn="l" rtl="0" fontAlgn="base">
        <a:spcBef>
          <a:spcPct val="0"/>
        </a:spcBef>
        <a:spcAft>
          <a:spcPct val="0"/>
        </a:spcAft>
        <a:defRPr sz="2200" b="1">
          <a:solidFill>
            <a:schemeClr val="tx2"/>
          </a:solidFill>
          <a:latin typeface="Arial" charset="0"/>
          <a:ea typeface="ＭＳ Ｐゴシック" pitchFamily="34" charset="-128"/>
        </a:defRPr>
      </a:lvl7pPr>
      <a:lvl8pPr marL="1371600" algn="l" rtl="0" fontAlgn="base">
        <a:spcBef>
          <a:spcPct val="0"/>
        </a:spcBef>
        <a:spcAft>
          <a:spcPct val="0"/>
        </a:spcAft>
        <a:defRPr sz="2200" b="1">
          <a:solidFill>
            <a:schemeClr val="tx2"/>
          </a:solidFill>
          <a:latin typeface="Arial" charset="0"/>
          <a:ea typeface="ＭＳ Ｐゴシック" pitchFamily="34" charset="-128"/>
        </a:defRPr>
      </a:lvl8pPr>
      <a:lvl9pPr marL="1828800" algn="l" rtl="0" fontAlgn="base">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mn-lt"/>
          <a:ea typeface="+mn-ea"/>
          <a:cs typeface="+mn-cs"/>
        </a:defRPr>
      </a:lvl1pPr>
      <a:lvl2pPr marL="400050" indent="-171450" algn="l" rtl="0" eaLnBrk="0" fontAlgn="base" hangingPunct="0">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mn-lt"/>
          <a:ea typeface="+mn-ea"/>
        </a:defRPr>
      </a:lvl2pPr>
      <a:lvl3pPr marL="6286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3pPr>
      <a:lvl4pPr marL="91440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4pPr>
      <a:lvl5pPr marL="12001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pPr defTabSz="914400" fontAlgn="base">
                <a:spcBef>
                  <a:spcPct val="0"/>
                </a:spcBef>
                <a:defRPr/>
              </a:pPr>
              <a:t>‹#›</a:t>
            </a:fld>
            <a:endParaRPr lang="en-US" dirty="0"/>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a:defRPr/>
            </a:pPr>
            <a:r>
              <a:rPr lang="en-US" dirty="0" smtClean="0">
                <a:latin typeface="Calibri" pitchFamily="34" charset="0"/>
                <a:ea typeface="ＭＳ Ｐゴシック" pitchFamily="34" charset="-128"/>
              </a:rPr>
              <a:t>DRAFT PLAN - </a:t>
            </a:r>
            <a:r>
              <a:rPr dirty="0" smtClean="0"/>
              <a:t>Confidential</a:t>
            </a:r>
            <a:endParaRPr dirty="0"/>
          </a:p>
        </p:txBody>
      </p:sp>
    </p:spTree>
  </p:cSld>
  <p:clrMap bg1="lt1" tx1="dk1" bg2="lt2" tx2="dk2" accent1="accent1" accent2="accent2" accent3="accent3" accent4="accent4" accent5="accent5" accent6="accent6" hlink="hlink" folHlink="folHlink"/>
  <p:sldLayoutIdLst>
    <p:sldLayoutId id="2147484247" r:id="rId1"/>
    <p:sldLayoutId id="2147484248" r:id="rId2"/>
    <p:sldLayoutId id="2147484249" r:id="rId3"/>
    <p:sldLayoutId id="2147484250" r:id="rId4"/>
    <p:sldLayoutId id="2147484251" r:id="rId5"/>
    <p:sldLayoutId id="2147484252" r:id="rId6"/>
    <p:sldLayoutId id="2147484253" r:id="rId7"/>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mj-lt"/>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1" fontAlgn="base" hangingPunct="1">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mn-lt"/>
          <a:ea typeface="+mn-ea"/>
          <a:cs typeface="+mn-cs"/>
        </a:defRPr>
      </a:lvl1pPr>
      <a:lvl2pPr marL="400050" indent="-171450" algn="l" rtl="0" eaLnBrk="1" fontAlgn="base" hangingPunct="1">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mn-lt"/>
          <a:ea typeface="+mn-ea"/>
        </a:defRPr>
      </a:lvl2pPr>
      <a:lvl3pPr marL="6286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3pPr>
      <a:lvl4pPr marL="91440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4pPr>
      <a:lvl5pPr marL="12001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8"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6616" y="171450"/>
            <a:ext cx="8492109"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defRPr>
            </a:lvl1pPr>
          </a:lstStyle>
          <a:p>
            <a:pPr defTabSz="914400" fontAlgn="base">
              <a:spcBef>
                <a:spcPct val="0"/>
              </a:spcBef>
              <a:defRPr/>
            </a:pPr>
            <a:endParaRPr lang="en-US" dirty="0">
              <a:solidFill>
                <a:srgbClr val="333333"/>
              </a:solidFill>
            </a:endParaRPr>
          </a:p>
        </p:txBody>
      </p:sp>
      <p:sp>
        <p:nvSpPr>
          <p:cNvPr id="11" name="Rectangle 4"/>
          <p:cNvSpPr txBox="1">
            <a:spLocks noChangeArrowheads="1"/>
          </p:cNvSpPr>
          <p:nvPr/>
        </p:nvSpPr>
        <p:spPr bwMode="white">
          <a:xfrm>
            <a:off x="321673" y="6434488"/>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defRPr>
            </a:lvl1pPr>
          </a:lstStyle>
          <a:p>
            <a:pPr defTabSz="914400" fontAlgn="base">
              <a:spcBef>
                <a:spcPct val="0"/>
              </a:spcBef>
              <a:defRPr/>
            </a:pPr>
            <a:fld id="{A0A03F51-2955-4EA9-BE4E-42B6F90C747F}" type="slidenum">
              <a:rPr lang="en-US" smtClean="0"/>
              <a:pPr defTabSz="914400" fontAlgn="base">
                <a:spcBef>
                  <a:spcPct val="0"/>
                </a:spcBef>
                <a:defRPr/>
              </a:pPr>
              <a:t>‹#›</a:t>
            </a:fld>
            <a:endParaRPr lang="en-US" dirty="0"/>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a:defRPr/>
            </a:pPr>
            <a:r>
              <a:rPr lang="en-US" dirty="0" smtClean="0">
                <a:latin typeface="Calibri" pitchFamily="34" charset="0"/>
                <a:ea typeface="ＭＳ Ｐゴシック" pitchFamily="34" charset="-128"/>
              </a:rPr>
              <a:t>DRAFT PLAN - </a:t>
            </a:r>
            <a:r>
              <a:rPr dirty="0" smtClean="0"/>
              <a:t>Confidential</a:t>
            </a:r>
            <a:endParaRPr dirty="0"/>
          </a:p>
        </p:txBody>
      </p:sp>
    </p:spTree>
    <p:extLst>
      <p:ext uri="{BB962C8B-B14F-4D97-AF65-F5344CB8AC3E}">
        <p14:creationId xmlns:p14="http://schemas.microsoft.com/office/powerpoint/2010/main" val="3347505786"/>
      </p:ext>
    </p:extLst>
  </p:cSld>
  <p:clrMap bg1="lt1" tx1="dk1" bg2="lt2" tx2="dk2" accent1="accent1" accent2="accent2" accent3="accent3" accent4="accent4" accent5="accent5" accent6="accent6" hlink="hlink" folHlink="folHlink"/>
  <p:sldLayoutIdLst>
    <p:sldLayoutId id="2147484255" r:id="rId1"/>
    <p:sldLayoutId id="2147484256" r:id="rId2"/>
    <p:sldLayoutId id="2147484257" r:id="rId3"/>
    <p:sldLayoutId id="2147484258" r:id="rId4"/>
    <p:sldLayoutId id="2147484259" r:id="rId5"/>
    <p:sldLayoutId id="2147484260" r:id="rId6"/>
  </p:sldLayoutIdLst>
  <p:transition xmlns:p14="http://schemas.microsoft.com/office/powerpoint/2010/main">
    <p:fade/>
  </p:transition>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sz="2200" b="1">
          <a:solidFill>
            <a:srgbClr val="003D79"/>
          </a:solidFill>
          <a:latin typeface="+mj-lt"/>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eaLnBrk="1" fontAlgn="base" hangingPunct="1">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mn-lt"/>
          <a:ea typeface="+mn-ea"/>
          <a:cs typeface="+mn-cs"/>
        </a:defRPr>
      </a:lvl1pPr>
      <a:lvl2pPr marL="400050" indent="-171450" algn="l" rtl="0" eaLnBrk="1" fontAlgn="base" hangingPunct="1">
        <a:lnSpc>
          <a:spcPts val="2200"/>
        </a:lnSpc>
        <a:spcBef>
          <a:spcPts val="800"/>
        </a:spcBef>
        <a:spcAft>
          <a:spcPct val="0"/>
        </a:spcAft>
        <a:buClr>
          <a:schemeClr val="accent1">
            <a:lumMod val="75000"/>
          </a:schemeClr>
        </a:buClr>
        <a:buSzPct val="110000"/>
        <a:buFont typeface="Times" pitchFamily="18" charset="0"/>
        <a:buChar char="•"/>
        <a:defRPr>
          <a:solidFill>
            <a:srgbClr val="333333"/>
          </a:solidFill>
          <a:latin typeface="+mn-lt"/>
          <a:ea typeface="+mn-ea"/>
        </a:defRPr>
      </a:lvl2pPr>
      <a:lvl3pPr marL="6286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3pPr>
      <a:lvl4pPr marL="91440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4pPr>
      <a:lvl5pPr marL="1200150" indent="-171450" algn="l" rtl="0" eaLnBrk="1" fontAlgn="base" hangingPunct="1">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mn-lt"/>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2"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7188" y="171450"/>
            <a:ext cx="8491537"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0"/>
              </a:spcAft>
              <a:defRPr/>
            </a:pPr>
            <a:endParaRPr lang="en-US" dirty="0">
              <a:solidFill>
                <a:srgbClr val="000000"/>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0"/>
              </a:spcAft>
              <a:defRPr/>
            </a:pPr>
            <a:endParaRPr lang="en-US" dirty="0">
              <a:solidFill>
                <a:srgbClr val="000000"/>
              </a:solidFill>
              <a:latin typeface="Calibri" pitchFamily="34" charset="0"/>
            </a:endParaRPr>
          </a:p>
        </p:txBody>
      </p:sp>
      <p:sp>
        <p:nvSpPr>
          <p:cNvPr id="70665" name="Rectangle 9"/>
          <p:cNvSpPr>
            <a:spLocks noGrp="1" noChangeArrowheads="1"/>
          </p:cNvSpPr>
          <p:nvPr>
            <p:ph type="ftr" sz="quarter" idx="3"/>
          </p:nvPr>
        </p:nvSpPr>
        <p:spPr bwMode="auto">
          <a:xfrm>
            <a:off x="377825"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smtClean="0">
                <a:solidFill>
                  <a:schemeClr val="tx1"/>
                </a:solidFill>
                <a:latin typeface="Calibri" pitchFamily="34" charset="0"/>
                <a:ea typeface="+mn-ea"/>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11" name="Rectangle 4"/>
          <p:cNvSpPr txBox="1">
            <a:spLocks noChangeArrowheads="1"/>
          </p:cNvSpPr>
          <p:nvPr/>
        </p:nvSpPr>
        <p:spPr bwMode="white">
          <a:xfrm>
            <a:off x="322263" y="6434138"/>
            <a:ext cx="457200" cy="228600"/>
          </a:xfrm>
          <a:prstGeom prst="rect">
            <a:avLst/>
          </a:prstGeom>
          <a:noFill/>
          <a:ln w="9525">
            <a:noFill/>
            <a:miter lim="800000"/>
            <a:headEnd/>
            <a:tailEnd/>
          </a:ln>
        </p:spPr>
        <p:txBody>
          <a:bodyPr lIns="0" tIns="0" rIns="0" bIns="0"/>
          <a:lstStyle>
            <a:lvl1pPr algn="l" eaLnBrk="0" hangingPunct="0">
              <a:spcAft>
                <a:spcPct val="0"/>
              </a:spcAft>
              <a:defRPr sz="1000">
                <a:solidFill>
                  <a:srgbClr val="FFFFFF"/>
                </a:solidFill>
              </a:defRPr>
            </a:lvl1pPr>
          </a:lstStyle>
          <a:p>
            <a:pPr defTabSz="914400" fontAlgn="base">
              <a:spcBef>
                <a:spcPct val="0"/>
              </a:spcBef>
              <a:defRPr/>
            </a:pPr>
            <a:fld id="{15515633-B320-4DE2-84F2-0F6AC226C395}"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799" y="6324600"/>
            <a:ext cx="4152331" cy="365125"/>
          </a:xfrm>
          <a:prstGeom prst="rect">
            <a:avLst/>
          </a:prstGeom>
        </p:spPr>
        <p:txBody>
          <a:bodyPr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
        <p:nvSpPr>
          <p:cNvPr id="9" name="Rectangle 17"/>
          <p:cNvSpPr>
            <a:spLocks noChangeArrowheads="1"/>
          </p:cNvSpPr>
          <p:nvPr/>
        </p:nvSpPr>
        <p:spPr bwMode="gray">
          <a:xfrm>
            <a:off x="8763000" y="6507163"/>
            <a:ext cx="304800" cy="304800"/>
          </a:xfrm>
          <a:prstGeom prst="rect">
            <a:avLst/>
          </a:prstGeom>
          <a:noFill/>
          <a:ln>
            <a:noFill/>
          </a:ln>
          <a:effectLst/>
          <a:extLst/>
        </p:spPr>
        <p:txBody>
          <a:bodyPr/>
          <a:lstStyle/>
          <a:p>
            <a:pPr algn="ctr" defTabSz="914400" fontAlgn="base">
              <a:spcBef>
                <a:spcPct val="0"/>
              </a:spcBef>
              <a:spcAft>
                <a:spcPct val="0"/>
              </a:spcAft>
              <a:defRPr/>
            </a:pPr>
            <a:endParaRPr lang="en-US" dirty="0">
              <a:solidFill>
                <a:srgbClr val="000000"/>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rtl="0" fontAlgn="base">
        <a:spcBef>
          <a:spcPct val="0"/>
        </a:spcBef>
        <a:spcAft>
          <a:spcPct val="0"/>
        </a:spcAft>
        <a:defRPr sz="2200" b="1">
          <a:solidFill>
            <a:srgbClr val="003D79"/>
          </a:solidFill>
          <a:latin typeface="Calibri" pitchFamily="34" charset="0"/>
          <a:ea typeface="+mj-ea"/>
          <a:cs typeface="+mj-cs"/>
        </a:defRPr>
      </a:lvl1pPr>
      <a:lvl2pPr algn="l" rtl="0" fontAlgn="base">
        <a:spcBef>
          <a:spcPct val="0"/>
        </a:spcBef>
        <a:spcAft>
          <a:spcPct val="0"/>
        </a:spcAft>
        <a:defRPr sz="2200" b="1">
          <a:solidFill>
            <a:srgbClr val="003D79"/>
          </a:solidFill>
          <a:latin typeface="Arial" charset="0"/>
          <a:ea typeface="ＭＳ Ｐゴシック" pitchFamily="34" charset="-128"/>
        </a:defRPr>
      </a:lvl2pPr>
      <a:lvl3pPr algn="l" rtl="0" fontAlgn="base">
        <a:spcBef>
          <a:spcPct val="0"/>
        </a:spcBef>
        <a:spcAft>
          <a:spcPct val="0"/>
        </a:spcAft>
        <a:defRPr sz="2200" b="1">
          <a:solidFill>
            <a:srgbClr val="003D79"/>
          </a:solidFill>
          <a:latin typeface="Arial" charset="0"/>
          <a:ea typeface="ＭＳ Ｐゴシック" pitchFamily="34" charset="-128"/>
        </a:defRPr>
      </a:lvl3pPr>
      <a:lvl4pPr algn="l" rtl="0" fontAlgn="base">
        <a:spcBef>
          <a:spcPct val="0"/>
        </a:spcBef>
        <a:spcAft>
          <a:spcPct val="0"/>
        </a:spcAft>
        <a:defRPr sz="2200" b="1">
          <a:solidFill>
            <a:srgbClr val="003D79"/>
          </a:solidFill>
          <a:latin typeface="Arial" charset="0"/>
          <a:ea typeface="ＭＳ Ｐゴシック" pitchFamily="34" charset="-128"/>
        </a:defRPr>
      </a:lvl4pPr>
      <a:lvl5pPr algn="l" rtl="0" fontAlgn="base">
        <a:spcBef>
          <a:spcPct val="0"/>
        </a:spcBef>
        <a:spcAft>
          <a:spcPct val="0"/>
        </a:spcAft>
        <a:defRPr sz="2200" b="1">
          <a:solidFill>
            <a:srgbClr val="003D79"/>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fontAlgn="base">
        <a:lnSpc>
          <a:spcPts val="2400"/>
        </a:lnSpc>
        <a:spcBef>
          <a:spcPts val="1000"/>
        </a:spcBef>
        <a:spcAft>
          <a:spcPct val="0"/>
        </a:spcAft>
        <a:buClr>
          <a:srgbClr val="00709E"/>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fontAlgn="base">
        <a:lnSpc>
          <a:spcPts val="2200"/>
        </a:lnSpc>
        <a:spcBef>
          <a:spcPts val="800"/>
        </a:spcBef>
        <a:spcAft>
          <a:spcPct val="0"/>
        </a:spcAft>
        <a:buClr>
          <a:srgbClr val="00709E"/>
        </a:buClr>
        <a:buSzPct val="110000"/>
        <a:buFont typeface="Times" pitchFamily="18" charset="0"/>
        <a:buChar char="•"/>
        <a:defRPr>
          <a:solidFill>
            <a:srgbClr val="333333"/>
          </a:solidFill>
          <a:latin typeface="Calibri" pitchFamily="34" charset="0"/>
          <a:ea typeface="+mn-ea"/>
        </a:defRPr>
      </a:lvl2pPr>
      <a:lvl3pPr marL="628650" indent="-171450" algn="l" rtl="0" fontAlgn="base">
        <a:lnSpc>
          <a:spcPts val="2000"/>
        </a:lnSpc>
        <a:spcBef>
          <a:spcPts val="600"/>
        </a:spcBef>
        <a:spcAft>
          <a:spcPct val="0"/>
        </a:spcAft>
        <a:buClr>
          <a:srgbClr val="00709E"/>
        </a:buClr>
        <a:buSzPct val="110000"/>
        <a:buFont typeface="Arial" charset="0"/>
        <a:buChar char="•"/>
        <a:defRPr sz="1600">
          <a:solidFill>
            <a:srgbClr val="333333"/>
          </a:solidFill>
          <a:latin typeface="Calibri" pitchFamily="34" charset="0"/>
          <a:ea typeface="+mn-ea"/>
        </a:defRPr>
      </a:lvl3pPr>
      <a:lvl4pPr marL="914400" indent="-171450" algn="l" rtl="0" fontAlgn="base">
        <a:lnSpc>
          <a:spcPts val="2000"/>
        </a:lnSpc>
        <a:spcBef>
          <a:spcPts val="600"/>
        </a:spcBef>
        <a:spcAft>
          <a:spcPct val="0"/>
        </a:spcAft>
        <a:buClr>
          <a:srgbClr val="00709E"/>
        </a:buClr>
        <a:buSzPct val="110000"/>
        <a:buFont typeface="Arial" charset="0"/>
        <a:buChar char="•"/>
        <a:defRPr sz="1600">
          <a:solidFill>
            <a:srgbClr val="333333"/>
          </a:solidFill>
          <a:latin typeface="Calibri" pitchFamily="34" charset="0"/>
          <a:ea typeface="+mn-ea"/>
        </a:defRPr>
      </a:lvl4pPr>
      <a:lvl5pPr marL="1200150" indent="-171450" algn="l" rtl="0" fontAlgn="base">
        <a:lnSpc>
          <a:spcPts val="2000"/>
        </a:lnSpc>
        <a:spcBef>
          <a:spcPts val="600"/>
        </a:spcBef>
        <a:spcAft>
          <a:spcPct val="0"/>
        </a:spcAft>
        <a:buClr>
          <a:srgbClr val="00709E"/>
        </a:buClr>
        <a:buSzPct val="110000"/>
        <a:buFont typeface="Arial"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0"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7188" y="171450"/>
            <a:ext cx="8491537"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0"/>
              </a:spcAft>
              <a:defRPr/>
            </a:pPr>
            <a:endParaRPr lang="en-US" dirty="0">
              <a:solidFill>
                <a:srgbClr val="000000"/>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0"/>
              </a:spcAft>
              <a:defRPr/>
            </a:pPr>
            <a:endParaRPr lang="en-US" dirty="0">
              <a:solidFill>
                <a:srgbClr val="000000"/>
              </a:solidFill>
              <a:latin typeface="Calibri" pitchFamily="34" charset="0"/>
            </a:endParaRPr>
          </a:p>
        </p:txBody>
      </p:sp>
      <p:sp>
        <p:nvSpPr>
          <p:cNvPr id="70665" name="Rectangle 9"/>
          <p:cNvSpPr>
            <a:spLocks noGrp="1" noChangeArrowheads="1"/>
          </p:cNvSpPr>
          <p:nvPr>
            <p:ph type="ftr" sz="quarter" idx="3"/>
          </p:nvPr>
        </p:nvSpPr>
        <p:spPr bwMode="auto">
          <a:xfrm>
            <a:off x="377825"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smtClean="0">
                <a:solidFill>
                  <a:schemeClr val="tx1"/>
                </a:solidFill>
                <a:latin typeface="Calibri" pitchFamily="34" charset="0"/>
                <a:ea typeface="+mn-ea"/>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11" name="Rectangle 4"/>
          <p:cNvSpPr txBox="1">
            <a:spLocks noChangeArrowheads="1"/>
          </p:cNvSpPr>
          <p:nvPr/>
        </p:nvSpPr>
        <p:spPr bwMode="white">
          <a:xfrm>
            <a:off x="322263" y="6434138"/>
            <a:ext cx="457200" cy="228600"/>
          </a:xfrm>
          <a:prstGeom prst="rect">
            <a:avLst/>
          </a:prstGeom>
          <a:noFill/>
          <a:ln w="9525">
            <a:noFill/>
            <a:miter lim="800000"/>
            <a:headEnd/>
            <a:tailEnd/>
          </a:ln>
        </p:spPr>
        <p:txBody>
          <a:bodyPr lIns="0" tIns="0" rIns="0" bIns="0"/>
          <a:lstStyle>
            <a:lvl1pPr algn="l" eaLnBrk="0" hangingPunct="0">
              <a:spcAft>
                <a:spcPct val="0"/>
              </a:spcAft>
              <a:defRPr sz="1000">
                <a:solidFill>
                  <a:srgbClr val="FFFFFF"/>
                </a:solidFill>
              </a:defRPr>
            </a:lvl1pPr>
          </a:lstStyle>
          <a:p>
            <a:pPr defTabSz="914400" fontAlgn="base">
              <a:spcBef>
                <a:spcPct val="0"/>
              </a:spcBef>
              <a:defRPr/>
            </a:pPr>
            <a:fld id="{15515633-B320-4DE2-84F2-0F6AC226C395}" type="slidenum">
              <a:rPr lang="en-US" smtClean="0">
                <a:latin typeface="Calibri" pitchFamily="34" charset="0"/>
              </a:rPr>
              <a:pPr defTabSz="914400" fontAlgn="base">
                <a:spcBef>
                  <a:spcPct val="0"/>
                </a:spcBef>
                <a:defRPr/>
              </a:pPr>
              <a:t>‹#›</a:t>
            </a:fld>
            <a:endParaRPr lang="en-US" dirty="0">
              <a:latin typeface="Calibri" pitchFamily="34" charset="0"/>
            </a:endParaRPr>
          </a:p>
        </p:txBody>
      </p:sp>
      <p:sp>
        <p:nvSpPr>
          <p:cNvPr id="13" name="Date Placeholder 8"/>
          <p:cNvSpPr txBox="1">
            <a:spLocks/>
          </p:cNvSpPr>
          <p:nvPr/>
        </p:nvSpPr>
        <p:spPr bwMode="white">
          <a:xfrm>
            <a:off x="2971799" y="6324600"/>
            <a:ext cx="4029501" cy="365125"/>
          </a:xfrm>
          <a:prstGeom prst="rect">
            <a:avLst/>
          </a:prstGeom>
        </p:spPr>
        <p:txBody>
          <a:bodyPr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defTabSz="914400" fontAlgn="base">
              <a:spcBef>
                <a:spcPct val="0"/>
              </a:spcBef>
              <a:defRPr/>
            </a:pPr>
            <a:r>
              <a:rPr lang="en-US" dirty="0" smtClean="0">
                <a:latin typeface="Calibri" pitchFamily="34" charset="0"/>
                <a:ea typeface="ＭＳ Ｐゴシック" pitchFamily="34" charset="-128"/>
              </a:rPr>
              <a:t>DRAFT PLAN - VMware Confidential – DO NOT USE EXTERNALLY</a:t>
            </a:r>
            <a:endParaRPr lang="en-US" dirty="0">
              <a:latin typeface="Calibri" pitchFamily="34" charset="0"/>
              <a:ea typeface="ＭＳ Ｐゴシック" pitchFamily="34" charset="-128"/>
            </a:endParaRPr>
          </a:p>
        </p:txBody>
      </p:sp>
      <p:sp>
        <p:nvSpPr>
          <p:cNvPr id="9" name="Rectangle 17"/>
          <p:cNvSpPr>
            <a:spLocks noChangeArrowheads="1"/>
          </p:cNvSpPr>
          <p:nvPr/>
        </p:nvSpPr>
        <p:spPr bwMode="gray">
          <a:xfrm>
            <a:off x="8763000" y="6507163"/>
            <a:ext cx="304800" cy="304800"/>
          </a:xfrm>
          <a:prstGeom prst="rect">
            <a:avLst/>
          </a:prstGeom>
          <a:noFill/>
          <a:ln>
            <a:noFill/>
          </a:ln>
          <a:effectLst/>
          <a:extLst/>
        </p:spPr>
        <p:txBody>
          <a:bodyPr/>
          <a:lstStyle/>
          <a:p>
            <a:pPr algn="ctr" defTabSz="914400" fontAlgn="base">
              <a:spcBef>
                <a:spcPct val="0"/>
              </a:spcBef>
              <a:spcAft>
                <a:spcPct val="0"/>
              </a:spcAft>
              <a:defRPr/>
            </a:pPr>
            <a:endParaRPr lang="en-US" dirty="0">
              <a:solidFill>
                <a:srgbClr val="000000"/>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7" r:id="rId7"/>
    <p:sldLayoutId id="2147483739" r:id="rId8"/>
  </p:sldLayoutIdLst>
  <p:transition xmlns:p14="http://schemas.microsoft.com/office/powerpoint/2010/main">
    <p:fade/>
  </p:transition>
  <p:timing>
    <p:tnLst>
      <p:par>
        <p:cTn xmlns:p14="http://schemas.microsoft.com/office/powerpoint/2010/main" id="1" dur="indefinite" restart="never" nodeType="tmRoot"/>
      </p:par>
    </p:tnLst>
  </p:timing>
  <p:hf hdr="0" ftr="0" dt="0"/>
  <p:txStyles>
    <p:titleStyle>
      <a:lvl1pPr algn="l" rtl="0" fontAlgn="base">
        <a:spcBef>
          <a:spcPct val="0"/>
        </a:spcBef>
        <a:spcAft>
          <a:spcPct val="0"/>
        </a:spcAft>
        <a:defRPr sz="2200" b="1">
          <a:solidFill>
            <a:srgbClr val="003D79"/>
          </a:solidFill>
          <a:latin typeface="Calibri" pitchFamily="34" charset="0"/>
          <a:ea typeface="+mj-ea"/>
          <a:cs typeface="+mj-cs"/>
        </a:defRPr>
      </a:lvl1pPr>
      <a:lvl2pPr algn="l" rtl="0" fontAlgn="base">
        <a:spcBef>
          <a:spcPct val="0"/>
        </a:spcBef>
        <a:spcAft>
          <a:spcPct val="0"/>
        </a:spcAft>
        <a:defRPr sz="2200" b="1">
          <a:solidFill>
            <a:srgbClr val="003D79"/>
          </a:solidFill>
          <a:latin typeface="Arial" charset="0"/>
          <a:ea typeface="ＭＳ Ｐゴシック" pitchFamily="34" charset="-128"/>
        </a:defRPr>
      </a:lvl2pPr>
      <a:lvl3pPr algn="l" rtl="0" fontAlgn="base">
        <a:spcBef>
          <a:spcPct val="0"/>
        </a:spcBef>
        <a:spcAft>
          <a:spcPct val="0"/>
        </a:spcAft>
        <a:defRPr sz="2200" b="1">
          <a:solidFill>
            <a:srgbClr val="003D79"/>
          </a:solidFill>
          <a:latin typeface="Arial" charset="0"/>
          <a:ea typeface="ＭＳ Ｐゴシック" pitchFamily="34" charset="-128"/>
        </a:defRPr>
      </a:lvl3pPr>
      <a:lvl4pPr algn="l" rtl="0" fontAlgn="base">
        <a:spcBef>
          <a:spcPct val="0"/>
        </a:spcBef>
        <a:spcAft>
          <a:spcPct val="0"/>
        </a:spcAft>
        <a:defRPr sz="2200" b="1">
          <a:solidFill>
            <a:srgbClr val="003D79"/>
          </a:solidFill>
          <a:latin typeface="Arial" charset="0"/>
          <a:ea typeface="ＭＳ Ｐゴシック" pitchFamily="34" charset="-128"/>
        </a:defRPr>
      </a:lvl4pPr>
      <a:lvl5pPr algn="l" rtl="0" fontAlgn="base">
        <a:spcBef>
          <a:spcPct val="0"/>
        </a:spcBef>
        <a:spcAft>
          <a:spcPct val="0"/>
        </a:spcAft>
        <a:defRPr sz="2200" b="1">
          <a:solidFill>
            <a:srgbClr val="003D79"/>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233363" indent="-233363" algn="l" rtl="0" fontAlgn="base">
        <a:lnSpc>
          <a:spcPts val="2400"/>
        </a:lnSpc>
        <a:spcBef>
          <a:spcPts val="1000"/>
        </a:spcBef>
        <a:spcAft>
          <a:spcPct val="0"/>
        </a:spcAft>
        <a:buClr>
          <a:srgbClr val="00709E"/>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fontAlgn="base">
        <a:lnSpc>
          <a:spcPts val="2200"/>
        </a:lnSpc>
        <a:spcBef>
          <a:spcPts val="800"/>
        </a:spcBef>
        <a:spcAft>
          <a:spcPct val="0"/>
        </a:spcAft>
        <a:buClr>
          <a:srgbClr val="00709E"/>
        </a:buClr>
        <a:buSzPct val="110000"/>
        <a:buFont typeface="Times" pitchFamily="18" charset="0"/>
        <a:buChar char="•"/>
        <a:defRPr>
          <a:solidFill>
            <a:srgbClr val="333333"/>
          </a:solidFill>
          <a:latin typeface="Calibri" pitchFamily="34" charset="0"/>
          <a:ea typeface="+mn-ea"/>
        </a:defRPr>
      </a:lvl2pPr>
      <a:lvl3pPr marL="628650" indent="-171450" algn="l" rtl="0" fontAlgn="base">
        <a:lnSpc>
          <a:spcPts val="2000"/>
        </a:lnSpc>
        <a:spcBef>
          <a:spcPts val="600"/>
        </a:spcBef>
        <a:spcAft>
          <a:spcPct val="0"/>
        </a:spcAft>
        <a:buClr>
          <a:srgbClr val="00709E"/>
        </a:buClr>
        <a:buSzPct val="110000"/>
        <a:buFont typeface="Arial" charset="0"/>
        <a:buChar char="•"/>
        <a:defRPr sz="1600">
          <a:solidFill>
            <a:srgbClr val="333333"/>
          </a:solidFill>
          <a:latin typeface="Calibri" pitchFamily="34" charset="0"/>
          <a:ea typeface="+mn-ea"/>
        </a:defRPr>
      </a:lvl3pPr>
      <a:lvl4pPr marL="914400" indent="-171450" algn="l" rtl="0" fontAlgn="base">
        <a:lnSpc>
          <a:spcPts val="2000"/>
        </a:lnSpc>
        <a:spcBef>
          <a:spcPts val="600"/>
        </a:spcBef>
        <a:spcAft>
          <a:spcPct val="0"/>
        </a:spcAft>
        <a:buClr>
          <a:srgbClr val="00709E"/>
        </a:buClr>
        <a:buSzPct val="110000"/>
        <a:buFont typeface="Arial" charset="0"/>
        <a:buChar char="•"/>
        <a:defRPr sz="1600">
          <a:solidFill>
            <a:srgbClr val="333333"/>
          </a:solidFill>
          <a:latin typeface="Calibri" pitchFamily="34" charset="0"/>
          <a:ea typeface="+mn-ea"/>
        </a:defRPr>
      </a:lvl4pPr>
      <a:lvl5pPr marL="1200150" indent="-171450" algn="l" rtl="0" fontAlgn="base">
        <a:lnSpc>
          <a:spcPts val="2000"/>
        </a:lnSpc>
        <a:spcBef>
          <a:spcPts val="600"/>
        </a:spcBef>
        <a:spcAft>
          <a:spcPct val="0"/>
        </a:spcAft>
        <a:buClr>
          <a:srgbClr val="00709E"/>
        </a:buClr>
        <a:buSzPct val="110000"/>
        <a:buFont typeface="Arial"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screen"/>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6725" y="171450"/>
            <a:ext cx="8382000" cy="33337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52425" y="784225"/>
            <a:ext cx="8382000" cy="5006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0" name="Rectangle 4"/>
          <p:cNvSpPr>
            <a:spLocks noGrp="1" noChangeArrowheads="1"/>
          </p:cNvSpPr>
          <p:nvPr>
            <p:ph type="sldNum" sz="quarter" idx="4"/>
          </p:nvPr>
        </p:nvSpPr>
        <p:spPr bwMode="white">
          <a:xfrm>
            <a:off x="454025" y="6446520"/>
            <a:ext cx="4572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eaLnBrk="0" hangingPunct="0">
              <a:spcAft>
                <a:spcPct val="0"/>
              </a:spcAft>
              <a:defRPr sz="1000">
                <a:solidFill>
                  <a:srgbClr val="FFFFFF"/>
                </a:solidFill>
                <a:latin typeface="Calibri" pitchFamily="34" charset="0"/>
              </a:defRPr>
            </a:lvl1pPr>
          </a:lstStyle>
          <a:p>
            <a:pPr defTabSz="914400" fontAlgn="base">
              <a:spcBef>
                <a:spcPct val="0"/>
              </a:spcBef>
              <a:defRPr/>
            </a:pPr>
            <a:fld id="{A0A03F51-2955-4EA9-BE4E-42B6F90C747F}" type="slidenum">
              <a:rPr lang="en-US" smtClean="0"/>
              <a:pPr defTabSz="914400" fontAlgn="base">
                <a:spcBef>
                  <a:spcPct val="0"/>
                </a:spcBef>
                <a:defRPr/>
              </a:pPr>
              <a:t>‹#›</a:t>
            </a:fld>
            <a:endParaRPr lang="en-US" dirty="0"/>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lgn="ctr" defTabSz="914400" fontAlgn="base">
              <a:spcBef>
                <a:spcPct val="0"/>
              </a:spcBef>
              <a:spcAft>
                <a:spcPct val="40000"/>
              </a:spcAft>
              <a:defRPr/>
            </a:pPr>
            <a:endParaRPr lang="en-US" sz="2400" dirty="0">
              <a:solidFill>
                <a:srgbClr val="0095D3"/>
              </a:solidFill>
              <a:latin typeface="Calibri" pitchFamily="34" charset="0"/>
            </a:endParaRPr>
          </a:p>
        </p:txBody>
      </p:sp>
      <p:sp>
        <p:nvSpPr>
          <p:cNvPr id="70665" name="Rectangle 9"/>
          <p:cNvSpPr>
            <a:spLocks noGrp="1" noChangeArrowheads="1"/>
          </p:cNvSpPr>
          <p:nvPr>
            <p:ph type="ftr" sz="quarter" idx="3"/>
          </p:nvPr>
        </p:nvSpPr>
        <p:spPr bwMode="auto">
          <a:xfrm>
            <a:off x="377517" y="5943600"/>
            <a:ext cx="8382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Aft>
                <a:spcPct val="0"/>
              </a:spcAft>
              <a:defRPr sz="1000">
                <a:solidFill>
                  <a:schemeClr val="tx1"/>
                </a:solidFill>
                <a:latin typeface="Calibri" pitchFamily="34" charset="0"/>
              </a:defRPr>
            </a:lvl1pPr>
          </a:lstStyle>
          <a:p>
            <a:pPr defTabSz="914400" fontAlgn="base">
              <a:spcBef>
                <a:spcPct val="0"/>
              </a:spcBef>
              <a:defRPr/>
            </a:pPr>
            <a:r>
              <a:rPr lang="en-US" dirty="0" smtClean="0">
                <a:solidFill>
                  <a:srgbClr val="333333"/>
                </a:solidFill>
              </a:rPr>
              <a:t>Company Confidential</a:t>
            </a:r>
            <a:endParaRPr lang="en-US" dirty="0">
              <a:solidFill>
                <a:srgbClr val="333333"/>
              </a:solidFill>
            </a:endParaRPr>
          </a:p>
        </p:txBody>
      </p:sp>
      <p:sp>
        <p:nvSpPr>
          <p:cNvPr id="9" name="Date Placeholder 8"/>
          <p:cNvSpPr>
            <a:spLocks noGrp="1"/>
          </p:cNvSpPr>
          <p:nvPr>
            <p:ph type="dt" sz="half" idx="2"/>
          </p:nvPr>
        </p:nvSpPr>
        <p:spPr bwMode="white">
          <a:xfrm>
            <a:off x="2971800" y="6337300"/>
            <a:ext cx="409774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a:solidFill>
                  <a:srgbClr val="FFFFFF"/>
                </a:solidFill>
                <a:latin typeface="Calibri" pitchFamily="34" charset="0"/>
                <a:ea typeface="+mn-ea"/>
                <a:cs typeface="+mn-cs"/>
              </a:defRPr>
            </a:lvl1pPr>
          </a:lstStyle>
          <a:p>
            <a:pPr>
              <a:defRPr/>
            </a:pPr>
            <a:r>
              <a:rPr lang="en-US" dirty="0" smtClean="0">
                <a:latin typeface="Calibri" pitchFamily="34" charset="0"/>
                <a:ea typeface="ＭＳ Ｐゴシック" pitchFamily="34" charset="-128"/>
              </a:rPr>
              <a:t>DRAFT PLAN - </a:t>
            </a:r>
            <a:r>
              <a:rPr lang="en-US" dirty="0" smtClean="0"/>
              <a:t>VMware Confidential – DO NOT USE EXTERNALLY</a:t>
            </a:r>
            <a:endParaRPr lang="en-US" dirty="0"/>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Lst>
  <p:transition xmlns:p14="http://schemas.microsoft.com/office/powerpoint/2010/main">
    <p:fade/>
  </p:transition>
  <p:hf hdr="0" ftr="0" dt="0"/>
  <p:txStyles>
    <p:titleStyle>
      <a:lvl1pPr algn="l" rtl="0" eaLnBrk="1" fontAlgn="base" hangingPunct="1">
        <a:spcBef>
          <a:spcPct val="0"/>
        </a:spcBef>
        <a:spcAft>
          <a:spcPct val="0"/>
        </a:spcAft>
        <a:defRPr sz="2200" b="1">
          <a:solidFill>
            <a:srgbClr val="003D79"/>
          </a:solidFill>
          <a:latin typeface="Calibri" pitchFamily="34" charset="0"/>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114300" indent="-114300" algn="l" rtl="0" eaLnBrk="1" fontAlgn="base" hangingPunct="1">
        <a:lnSpc>
          <a:spcPts val="2400"/>
        </a:lnSpc>
        <a:spcBef>
          <a:spcPts val="1000"/>
        </a:spcBef>
        <a:spcAft>
          <a:spcPct val="0"/>
        </a:spcAft>
        <a:buClr>
          <a:srgbClr val="246978"/>
        </a:buClr>
        <a:buFont typeface="Arial" pitchFamily="34" charset="0"/>
        <a:buChar char=" "/>
        <a:defRPr sz="2000" b="1">
          <a:solidFill>
            <a:srgbClr val="333333"/>
          </a:solidFill>
          <a:latin typeface="Calibri" pitchFamily="34" charset="0"/>
          <a:ea typeface="+mn-ea"/>
          <a:cs typeface="+mn-cs"/>
        </a:defRPr>
      </a:lvl1pPr>
      <a:lvl2pPr marL="400050" indent="-171450" algn="l" rtl="0" eaLnBrk="1" fontAlgn="base" hangingPunct="1">
        <a:lnSpc>
          <a:spcPts val="2200"/>
        </a:lnSpc>
        <a:spcBef>
          <a:spcPts val="800"/>
        </a:spcBef>
        <a:spcAft>
          <a:spcPct val="0"/>
        </a:spcAft>
        <a:buClr>
          <a:srgbClr val="246978"/>
        </a:buClr>
        <a:buSzPct val="110000"/>
        <a:buFont typeface="Times" pitchFamily="18" charset="0"/>
        <a:buChar char="•"/>
        <a:defRPr>
          <a:solidFill>
            <a:srgbClr val="333333"/>
          </a:solidFill>
          <a:latin typeface="Calibri" pitchFamily="34" charset="0"/>
          <a:ea typeface="+mn-ea"/>
        </a:defRPr>
      </a:lvl2pPr>
      <a:lvl3pPr marL="628650" indent="-171450" algn="l" rtl="0" eaLnBrk="1" fontAlgn="base" hangingPunct="1">
        <a:lnSpc>
          <a:spcPts val="2000"/>
        </a:lnSpc>
        <a:spcBef>
          <a:spcPts val="600"/>
        </a:spcBef>
        <a:spcAft>
          <a:spcPct val="0"/>
        </a:spcAft>
        <a:buClr>
          <a:srgbClr val="246978"/>
        </a:buClr>
        <a:buFont typeface="Wingdings" pitchFamily="2" charset="2"/>
        <a:buChar char="§"/>
        <a:defRPr sz="1600">
          <a:solidFill>
            <a:srgbClr val="333333"/>
          </a:solidFill>
          <a:latin typeface="Calibri" pitchFamily="34" charset="0"/>
          <a:ea typeface="+mn-ea"/>
        </a:defRPr>
      </a:lvl3pPr>
      <a:lvl4pPr marL="914400" indent="-171450" algn="l" rtl="0" eaLnBrk="1" fontAlgn="base" hangingPunct="1">
        <a:lnSpc>
          <a:spcPts val="2000"/>
        </a:lnSpc>
        <a:spcBef>
          <a:spcPts val="600"/>
        </a:spcBef>
        <a:spcAft>
          <a:spcPct val="0"/>
        </a:spcAft>
        <a:buClr>
          <a:srgbClr val="246978"/>
        </a:buClr>
        <a:buFont typeface="Arial" charset="0"/>
        <a:buChar char="­"/>
        <a:defRPr sz="1600">
          <a:solidFill>
            <a:srgbClr val="333333"/>
          </a:solidFill>
          <a:latin typeface="Calibri" pitchFamily="34" charset="0"/>
          <a:ea typeface="+mn-ea"/>
        </a:defRPr>
      </a:lvl4pPr>
      <a:lvl5pPr marL="1200150" indent="-171450" algn="l" rtl="0" eaLnBrk="1" fontAlgn="base" hangingPunct="1">
        <a:lnSpc>
          <a:spcPts val="2000"/>
        </a:lnSpc>
        <a:spcBef>
          <a:spcPts val="600"/>
        </a:spcBef>
        <a:spcAft>
          <a:spcPct val="0"/>
        </a:spcAft>
        <a:buClr>
          <a:srgbClr val="246978"/>
        </a:buClr>
        <a:buFont typeface="Arial" charset="0"/>
        <a:buChar char="­"/>
        <a:defRPr sz="1600">
          <a:solidFill>
            <a:srgbClr val="333333"/>
          </a:solidFill>
          <a:latin typeface="Calibri" pitchFamily="34" charset="0"/>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9" Type="http://schemas.openxmlformats.org/officeDocument/2006/relationships/tags" Target="../tags/tag8.xml"/><Relationship Id="rId20" Type="http://schemas.openxmlformats.org/officeDocument/2006/relationships/chart" Target="../charts/chart4.xml"/><Relationship Id="rId10" Type="http://schemas.openxmlformats.org/officeDocument/2006/relationships/tags" Target="../tags/tag9.xml"/><Relationship Id="rId11" Type="http://schemas.openxmlformats.org/officeDocument/2006/relationships/tags" Target="../tags/tag10.xml"/><Relationship Id="rId12" Type="http://schemas.openxmlformats.org/officeDocument/2006/relationships/tags" Target="../tags/tag11.xml"/><Relationship Id="rId13" Type="http://schemas.openxmlformats.org/officeDocument/2006/relationships/slideLayout" Target="../slideLayouts/slideLayout35.xml"/><Relationship Id="rId14" Type="http://schemas.openxmlformats.org/officeDocument/2006/relationships/notesSlide" Target="../notesSlides/notesSlide11.xml"/><Relationship Id="rId15" Type="http://schemas.openxmlformats.org/officeDocument/2006/relationships/oleObject" Target="../embeddings/oleObject1.bin"/><Relationship Id="rId16" Type="http://schemas.openxmlformats.org/officeDocument/2006/relationships/image" Target="../media/image14.emf"/><Relationship Id="rId17" Type="http://schemas.openxmlformats.org/officeDocument/2006/relationships/image" Target="../media/image15.jpeg"/><Relationship Id="rId18" Type="http://schemas.openxmlformats.org/officeDocument/2006/relationships/chart" Target="../charts/chart2.xml"/><Relationship Id="rId19" Type="http://schemas.openxmlformats.org/officeDocument/2006/relationships/chart" Target="../charts/chart3.xml"/><Relationship Id="rId1" Type="http://schemas.openxmlformats.org/officeDocument/2006/relationships/vmlDrawing" Target="../drawings/vmlDrawing1.vml"/><Relationship Id="rId2" Type="http://schemas.openxmlformats.org/officeDocument/2006/relationships/tags" Target="../tags/tag1.xml"/><Relationship Id="rId3" Type="http://schemas.openxmlformats.org/officeDocument/2006/relationships/tags" Target="../tags/tag2.xml"/><Relationship Id="rId4" Type="http://schemas.openxmlformats.org/officeDocument/2006/relationships/tags" Target="../tags/tag3.xml"/><Relationship Id="rId5" Type="http://schemas.openxmlformats.org/officeDocument/2006/relationships/tags" Target="../tags/tag4.xml"/><Relationship Id="rId6" Type="http://schemas.openxmlformats.org/officeDocument/2006/relationships/tags" Target="../tags/tag5.xml"/><Relationship Id="rId7" Type="http://schemas.openxmlformats.org/officeDocument/2006/relationships/tags" Target="../tags/tag6.xml"/><Relationship Id="rId8" Type="http://schemas.openxmlformats.org/officeDocument/2006/relationships/tags" Target="../tags/tag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6.png"/><Relationship Id="rId1" Type="http://schemas.openxmlformats.org/officeDocument/2006/relationships/slideLayout" Target="../slideLayouts/slideLayout34.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xml"/><Relationship Id="rId3" Type="http://schemas.openxmlformats.org/officeDocument/2006/relationships/slide" Target="slide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0" Type="http://schemas.openxmlformats.org/officeDocument/2006/relationships/image" Target="../media/image34.png"/><Relationship Id="rId21" Type="http://schemas.openxmlformats.org/officeDocument/2006/relationships/image" Target="../media/image35.png"/><Relationship Id="rId22" Type="http://schemas.openxmlformats.org/officeDocument/2006/relationships/hyperlink" Target="http://community.spiceworks.com/pages/vmware" TargetMode="External"/><Relationship Id="rId23" Type="http://schemas.openxmlformats.org/officeDocument/2006/relationships/image" Target="../media/image36.png"/><Relationship Id="rId24" Type="http://schemas.openxmlformats.org/officeDocument/2006/relationships/image" Target="../media/image37.png"/><Relationship Id="rId25" Type="http://schemas.openxmlformats.org/officeDocument/2006/relationships/image" Target="../media/image38.jpeg"/><Relationship Id="rId26" Type="http://schemas.openxmlformats.org/officeDocument/2006/relationships/hyperlink" Target="http://blogs.vmware.com/smb/" TargetMode="External"/><Relationship Id="rId27" Type="http://schemas.openxmlformats.org/officeDocument/2006/relationships/image" Target="../media/image39.png"/><Relationship Id="rId28" Type="http://schemas.openxmlformats.org/officeDocument/2006/relationships/image" Target="../media/image40.jpeg"/><Relationship Id="rId29" Type="http://schemas.openxmlformats.org/officeDocument/2006/relationships/image" Target="../media/image41.png"/><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18.jpeg"/><Relationship Id="rId4" Type="http://schemas.openxmlformats.org/officeDocument/2006/relationships/hyperlink" Target="http://portal.sliderocket.com/vmware/VMwareINSIGHTS-1.1-Final" TargetMode="External"/><Relationship Id="rId5" Type="http://schemas.openxmlformats.org/officeDocument/2006/relationships/image" Target="../media/image19.emf"/><Relationship Id="rId30" Type="http://schemas.openxmlformats.org/officeDocument/2006/relationships/image" Target="../media/image42.png"/><Relationship Id="rId31" Type="http://schemas.openxmlformats.org/officeDocument/2006/relationships/image" Target="../media/image43.png"/><Relationship Id="rId32" Type="http://schemas.openxmlformats.org/officeDocument/2006/relationships/image" Target="../media/image44.emf"/><Relationship Id="rId9" Type="http://schemas.openxmlformats.org/officeDocument/2006/relationships/image" Target="../media/image23.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33" Type="http://schemas.openxmlformats.org/officeDocument/2006/relationships/image" Target="../media/image45.jpeg"/><Relationship Id="rId34" Type="http://schemas.openxmlformats.org/officeDocument/2006/relationships/image" Target="../media/image46.png"/><Relationship Id="rId35" Type="http://schemas.openxmlformats.org/officeDocument/2006/relationships/image" Target="../media/image47.emf"/><Relationship Id="rId36" Type="http://schemas.openxmlformats.org/officeDocument/2006/relationships/image" Target="../media/image48.emf"/><Relationship Id="rId10" Type="http://schemas.openxmlformats.org/officeDocument/2006/relationships/image" Target="../media/image24.png"/><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27.emf"/><Relationship Id="rId14" Type="http://schemas.openxmlformats.org/officeDocument/2006/relationships/image" Target="../media/image28.png"/><Relationship Id="rId15" Type="http://schemas.openxmlformats.org/officeDocument/2006/relationships/image" Target="../media/image29.png"/><Relationship Id="rId16" Type="http://schemas.openxmlformats.org/officeDocument/2006/relationships/image" Target="../media/image30.png"/><Relationship Id="rId17" Type="http://schemas.openxmlformats.org/officeDocument/2006/relationships/image" Target="../media/image31.png"/><Relationship Id="rId18" Type="http://schemas.openxmlformats.org/officeDocument/2006/relationships/image" Target="../media/image32.png"/><Relationship Id="rId19" Type="http://schemas.openxmlformats.org/officeDocument/2006/relationships/image" Target="../media/image33.emf"/><Relationship Id="rId37" Type="http://schemas.openxmlformats.org/officeDocument/2006/relationships/image" Target="../media/image49.png"/><Relationship Id="rId38" Type="http://schemas.openxmlformats.org/officeDocument/2006/relationships/image" Target="../media/image50.png"/><Relationship Id="rId39" Type="http://schemas.openxmlformats.org/officeDocument/2006/relationships/image" Target="../media/image51.jpeg"/><Relationship Id="rId40" Type="http://schemas.openxmlformats.org/officeDocument/2006/relationships/image" Target="../media/image52.jpe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53.png"/><Relationship Id="rId8" Type="http://schemas.openxmlformats.org/officeDocument/2006/relationships/hyperlink" Target="http://info.vmware.com/content/21290_people_like_you_cust_NA_index" TargetMode="External"/><Relationship Id="rId9" Type="http://schemas.openxmlformats.org/officeDocument/2006/relationships/hyperlink" Target="http://info.vmware.com/content/21289_people_like_you_prosp_NA_index" TargetMode="External"/><Relationship Id="rId10" Type="http://schemas.openxmlformats.org/officeDocument/2006/relationships/image" Target="../media/image54.png"/><Relationship Id="rId1" Type="http://schemas.openxmlformats.org/officeDocument/2006/relationships/slideLayout" Target="../slideLayouts/slideLayout34.xml"/><Relationship Id="rId2" Type="http://schemas.openxmlformats.org/officeDocument/2006/relationships/diagramData" Target="../diagrams/data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35.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35.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 Id="rId3"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2336" y="270933"/>
            <a:ext cx="8436864" cy="1411226"/>
          </a:xfrm>
        </p:spPr>
        <p:txBody>
          <a:bodyPr/>
          <a:lstStyle/>
          <a:p>
            <a:r>
              <a:rPr lang="en-US" dirty="0" smtClean="0"/>
              <a:t>2013 Global SMB Segment Plan</a:t>
            </a:r>
            <a:br>
              <a:rPr lang="en-US" dirty="0" smtClean="0"/>
            </a:br>
            <a:r>
              <a:rPr lang="en-US" dirty="0" smtClean="0"/>
              <a:t/>
            </a:r>
            <a:br>
              <a:rPr lang="en-US" dirty="0" smtClean="0"/>
            </a:br>
            <a:r>
              <a:rPr lang="en-US" sz="1800" b="0" dirty="0" smtClean="0"/>
              <a:t>Prepared for Jerri-Ann Meyer</a:t>
            </a:r>
            <a:br>
              <a:rPr lang="en-US" sz="1800" b="0" dirty="0" smtClean="0"/>
            </a:br>
            <a:r>
              <a:rPr lang="en-US" sz="1800" b="0" dirty="0" smtClean="0"/>
              <a:t/>
            </a:r>
            <a:br>
              <a:rPr lang="en-US" sz="1800" b="0" dirty="0" smtClean="0"/>
            </a:br>
            <a:r>
              <a:rPr lang="en-US" sz="1800" b="0" dirty="0" smtClean="0"/>
              <a:t/>
            </a:r>
            <a:br>
              <a:rPr lang="en-US" sz="1800" b="0" dirty="0" smtClean="0"/>
            </a:br>
            <a:r>
              <a:rPr lang="en-US" sz="1800" b="0" dirty="0" smtClean="0"/>
              <a:t/>
            </a:r>
            <a:br>
              <a:rPr lang="en-US" sz="1800" b="0" dirty="0" smtClean="0"/>
            </a:br>
            <a:r>
              <a:rPr lang="en-US" dirty="0" smtClean="0"/>
              <a:t/>
            </a:r>
            <a:br>
              <a:rPr lang="en-US" dirty="0" smtClean="0"/>
            </a:br>
            <a:endParaRPr lang="en-US" sz="2400" b="0" i="1" dirty="0"/>
          </a:p>
        </p:txBody>
      </p:sp>
    </p:spTree>
    <p:extLst>
      <p:ext uri="{BB962C8B-B14F-4D97-AF65-F5344CB8AC3E}">
        <p14:creationId xmlns:p14="http://schemas.microsoft.com/office/powerpoint/2010/main" val="11956021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Does the Current </a:t>
            </a:r>
            <a:br>
              <a:rPr lang="en-US" dirty="0" smtClean="0"/>
            </a:br>
            <a:r>
              <a:rPr lang="en-US" dirty="0" smtClean="0"/>
              <a:t>VMware SMB Business Look Like?</a:t>
            </a:r>
            <a:endParaRPr lang="en-US" dirty="0"/>
          </a:p>
        </p:txBody>
      </p:sp>
    </p:spTree>
    <p:extLst>
      <p:ext uri="{BB962C8B-B14F-4D97-AF65-F5344CB8AC3E}">
        <p14:creationId xmlns:p14="http://schemas.microsoft.com/office/powerpoint/2010/main" val="2559293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Mission 0: Transaction Business FY13Q1 Executive Summary</a:t>
            </a:r>
            <a:endParaRPr lang="en-US" dirty="0"/>
          </a:p>
        </p:txBody>
      </p:sp>
      <p:sp>
        <p:nvSpPr>
          <p:cNvPr id="4" name="TextBox 3"/>
          <p:cNvSpPr txBox="1"/>
          <p:nvPr/>
        </p:nvSpPr>
        <p:spPr>
          <a:xfrm>
            <a:off x="136186" y="3652161"/>
            <a:ext cx="2236766" cy="400110"/>
          </a:xfrm>
          <a:prstGeom prst="rect">
            <a:avLst/>
          </a:prstGeom>
          <a:noFill/>
        </p:spPr>
        <p:txBody>
          <a:bodyPr wrap="none" rtlCol="0">
            <a:spAutoFit/>
          </a:bodyPr>
          <a:lstStyle/>
          <a:p>
            <a:pPr defTabSz="914400"/>
            <a:r>
              <a:rPr lang="en-US" sz="2000" b="1" dirty="0" smtClean="0">
                <a:solidFill>
                  <a:srgbClr val="333333"/>
                </a:solidFill>
              </a:rPr>
              <a:t>Trends/Findings </a:t>
            </a:r>
            <a:endParaRPr lang="en-US" sz="2000" b="1" dirty="0">
              <a:solidFill>
                <a:srgbClr val="333333"/>
              </a:solidFill>
            </a:endParaRPr>
          </a:p>
        </p:txBody>
      </p:sp>
      <p:sp>
        <p:nvSpPr>
          <p:cNvPr id="5" name="TextBox 4"/>
          <p:cNvSpPr txBox="1"/>
          <p:nvPr/>
        </p:nvSpPr>
        <p:spPr>
          <a:xfrm>
            <a:off x="136186" y="763438"/>
            <a:ext cx="1850186" cy="400110"/>
          </a:xfrm>
          <a:prstGeom prst="rect">
            <a:avLst/>
          </a:prstGeom>
          <a:noFill/>
        </p:spPr>
        <p:txBody>
          <a:bodyPr wrap="none" rtlCol="0">
            <a:spAutoFit/>
          </a:bodyPr>
          <a:lstStyle/>
          <a:p>
            <a:pPr defTabSz="914400"/>
            <a:r>
              <a:rPr lang="en-US" sz="2000" b="1" dirty="0" smtClean="0">
                <a:solidFill>
                  <a:srgbClr val="333333"/>
                </a:solidFill>
              </a:rPr>
              <a:t>Q1 Highlights</a:t>
            </a:r>
            <a:endParaRPr lang="en-US" sz="2000" b="1" dirty="0">
              <a:solidFill>
                <a:srgbClr val="333333"/>
              </a:solidFill>
            </a:endParaRPr>
          </a:p>
        </p:txBody>
      </p:sp>
      <p:sp>
        <p:nvSpPr>
          <p:cNvPr id="6" name="TextBox 5"/>
          <p:cNvSpPr txBox="1"/>
          <p:nvPr/>
        </p:nvSpPr>
        <p:spPr>
          <a:xfrm>
            <a:off x="4675648" y="3633051"/>
            <a:ext cx="2417650" cy="400110"/>
          </a:xfrm>
          <a:prstGeom prst="rect">
            <a:avLst/>
          </a:prstGeom>
          <a:noFill/>
        </p:spPr>
        <p:txBody>
          <a:bodyPr wrap="none" rtlCol="0">
            <a:spAutoFit/>
          </a:bodyPr>
          <a:lstStyle/>
          <a:p>
            <a:pPr defTabSz="914400"/>
            <a:r>
              <a:rPr lang="en-US" sz="2000" b="1" dirty="0" smtClean="0">
                <a:solidFill>
                  <a:srgbClr val="333333"/>
                </a:solidFill>
              </a:rPr>
              <a:t>Q2 Plans In Flight </a:t>
            </a:r>
            <a:endParaRPr lang="en-US" sz="2000" b="1" dirty="0">
              <a:solidFill>
                <a:srgbClr val="333333"/>
              </a:solidFill>
            </a:endParaRPr>
          </a:p>
        </p:txBody>
      </p:sp>
      <p:sp>
        <p:nvSpPr>
          <p:cNvPr id="7" name="TextBox 6"/>
          <p:cNvSpPr txBox="1"/>
          <p:nvPr/>
        </p:nvSpPr>
        <p:spPr>
          <a:xfrm>
            <a:off x="533605" y="1161110"/>
            <a:ext cx="3994733" cy="1384995"/>
          </a:xfrm>
          <a:prstGeom prst="rect">
            <a:avLst/>
          </a:prstGeom>
          <a:noFill/>
        </p:spPr>
        <p:txBody>
          <a:bodyPr wrap="square" rtlCol="0">
            <a:spAutoFit/>
          </a:bodyPr>
          <a:lstStyle/>
          <a:p>
            <a:pPr marL="342900" indent="-342900" defTabSz="914400">
              <a:buFont typeface="Wingdings"/>
              <a:buChar char=""/>
              <a:tabLst>
                <a:tab pos="457200" algn="l"/>
              </a:tabLst>
            </a:pPr>
            <a:r>
              <a:rPr lang="en-US" sz="1400" dirty="0" smtClean="0">
                <a:solidFill>
                  <a:srgbClr val="333333"/>
                </a:solidFill>
                <a:ea typeface="Calibri"/>
                <a:cs typeface="Arial" pitchFamily="34" charset="0"/>
              </a:rPr>
              <a:t>VSOM launched (GA in mid March) </a:t>
            </a:r>
          </a:p>
          <a:p>
            <a:pPr marL="342900" indent="-342900" defTabSz="914400">
              <a:buFont typeface="Wingdings"/>
              <a:buChar char=""/>
              <a:tabLst>
                <a:tab pos="457200" algn="l"/>
              </a:tabLst>
            </a:pPr>
            <a:r>
              <a:rPr lang="en-US" sz="1400" dirty="0" smtClean="0">
                <a:solidFill>
                  <a:srgbClr val="333333"/>
                </a:solidFill>
                <a:ea typeface="Calibri"/>
                <a:cs typeface="Arial" pitchFamily="34" charset="0"/>
              </a:rPr>
              <a:t>PEX and PEX on tour </a:t>
            </a:r>
          </a:p>
          <a:p>
            <a:pPr marL="342900" indent="-342900" defTabSz="914400">
              <a:buFont typeface="Wingdings"/>
              <a:buChar char=""/>
              <a:tabLst>
                <a:tab pos="457200" algn="l"/>
              </a:tabLst>
            </a:pPr>
            <a:r>
              <a:rPr lang="en-US" sz="1400" dirty="0" smtClean="0">
                <a:solidFill>
                  <a:srgbClr val="333333"/>
                </a:solidFill>
                <a:ea typeface="Calibri"/>
                <a:cs typeface="Arial" pitchFamily="34" charset="0"/>
              </a:rPr>
              <a:t>“People Like You” announced to channel </a:t>
            </a:r>
            <a:endParaRPr lang="en-US" sz="1400" dirty="0">
              <a:solidFill>
                <a:srgbClr val="333333"/>
              </a:solidFill>
              <a:ea typeface="Calibri"/>
              <a:cs typeface="Arial" pitchFamily="34" charset="0"/>
            </a:endParaRPr>
          </a:p>
          <a:p>
            <a:pPr marL="342900" indent="-342900" defTabSz="914400">
              <a:buFont typeface="Wingdings"/>
              <a:buChar char=""/>
              <a:tabLst>
                <a:tab pos="457200" algn="l"/>
              </a:tabLst>
            </a:pPr>
            <a:r>
              <a:rPr lang="en-US" sz="1400" dirty="0" smtClean="0">
                <a:solidFill>
                  <a:srgbClr val="333333"/>
                </a:solidFill>
                <a:ea typeface="Calibri"/>
                <a:cs typeface="Arial" pitchFamily="34" charset="0"/>
              </a:rPr>
              <a:t>NetApp Test Drive (VSOM) launched </a:t>
            </a:r>
          </a:p>
          <a:p>
            <a:pPr marL="342900" indent="-342900" defTabSz="914400">
              <a:buFont typeface="Wingdings"/>
              <a:buChar char=""/>
              <a:tabLst>
                <a:tab pos="457200" algn="l"/>
              </a:tabLst>
            </a:pPr>
            <a:r>
              <a:rPr lang="en-US" sz="1400" dirty="0" smtClean="0">
                <a:solidFill>
                  <a:srgbClr val="333333"/>
                </a:solidFill>
                <a:ea typeface="Calibri"/>
                <a:cs typeface="Arial" pitchFamily="34" charset="0"/>
              </a:rPr>
              <a:t>EMC EUC VSPEC announced to partners</a:t>
            </a:r>
          </a:p>
          <a:p>
            <a:pPr marL="342900" indent="-342900" defTabSz="914400">
              <a:buFont typeface="Wingdings"/>
              <a:buChar char=""/>
              <a:tabLst>
                <a:tab pos="457200" algn="l"/>
              </a:tabLst>
            </a:pPr>
            <a:r>
              <a:rPr lang="en-US" sz="1400" dirty="0" smtClean="0">
                <a:solidFill>
                  <a:srgbClr val="333333"/>
                </a:solidFill>
                <a:ea typeface="Calibri"/>
                <a:cs typeface="Arial" pitchFamily="34" charset="0"/>
              </a:rPr>
              <a:t>Launched Sales Bytes  </a:t>
            </a:r>
            <a:endParaRPr lang="en-US" sz="1400" dirty="0">
              <a:solidFill>
                <a:srgbClr val="333333"/>
              </a:solidFill>
              <a:ea typeface="Calibri"/>
              <a:cs typeface="Arial" pitchFamily="34" charset="0"/>
            </a:endParaRPr>
          </a:p>
        </p:txBody>
      </p:sp>
      <p:sp>
        <p:nvSpPr>
          <p:cNvPr id="9" name="TextBox 8"/>
          <p:cNvSpPr txBox="1"/>
          <p:nvPr/>
        </p:nvSpPr>
        <p:spPr>
          <a:xfrm>
            <a:off x="139339" y="4017921"/>
            <a:ext cx="4051661" cy="2677656"/>
          </a:xfrm>
          <a:prstGeom prst="rect">
            <a:avLst/>
          </a:prstGeom>
          <a:noFill/>
        </p:spPr>
        <p:txBody>
          <a:bodyPr wrap="square" rtlCol="0">
            <a:spAutoFit/>
          </a:bodyPr>
          <a:lstStyle/>
          <a:p>
            <a:pPr marL="285750" indent="-285750" defTabSz="914400">
              <a:buFont typeface="Wingdings" pitchFamily="2" charset="2"/>
              <a:buChar char="q"/>
            </a:pPr>
            <a:r>
              <a:rPr lang="en-US" sz="1400" dirty="0" smtClean="0">
                <a:solidFill>
                  <a:srgbClr val="333333"/>
                </a:solidFill>
              </a:rPr>
              <a:t>Sub $100K, non-ELA business is challenged</a:t>
            </a:r>
          </a:p>
          <a:p>
            <a:pPr marL="285750" indent="-285750" defTabSz="914400">
              <a:buFont typeface="Wingdings" pitchFamily="2" charset="2"/>
              <a:buChar char="q"/>
            </a:pPr>
            <a:r>
              <a:rPr lang="en-US" sz="1400" dirty="0" smtClean="0">
                <a:solidFill>
                  <a:srgbClr val="333333"/>
                </a:solidFill>
              </a:rPr>
              <a:t>Non-vSphere increased to 34% in bookings </a:t>
            </a:r>
          </a:p>
          <a:p>
            <a:pPr marL="285750" indent="-285750" defTabSz="914400">
              <a:buFont typeface="Wingdings" pitchFamily="2" charset="2"/>
              <a:buChar char="q"/>
            </a:pPr>
            <a:r>
              <a:rPr lang="en-US" sz="1400" dirty="0" smtClean="0">
                <a:solidFill>
                  <a:srgbClr val="333333"/>
                </a:solidFill>
              </a:rPr>
              <a:t>Early </a:t>
            </a:r>
            <a:r>
              <a:rPr lang="en-US" sz="1400" dirty="0">
                <a:solidFill>
                  <a:srgbClr val="333333"/>
                </a:solidFill>
              </a:rPr>
              <a:t>results on vCloud Suites, vSOM, and Essentials UK pilot look </a:t>
            </a:r>
            <a:r>
              <a:rPr lang="en-US" sz="1400" dirty="0" smtClean="0">
                <a:solidFill>
                  <a:srgbClr val="333333"/>
                </a:solidFill>
              </a:rPr>
              <a:t>promising </a:t>
            </a:r>
            <a:endParaRPr lang="en-US" sz="1400" dirty="0">
              <a:solidFill>
                <a:srgbClr val="333333"/>
              </a:solidFill>
            </a:endParaRPr>
          </a:p>
          <a:p>
            <a:pPr marL="285750" indent="-285750" defTabSz="914400">
              <a:buFont typeface="Wingdings" pitchFamily="2" charset="2"/>
              <a:buChar char="q"/>
            </a:pPr>
            <a:r>
              <a:rPr lang="en-US" sz="1400" dirty="0" smtClean="0">
                <a:solidFill>
                  <a:srgbClr val="333333"/>
                </a:solidFill>
              </a:rPr>
              <a:t>Lower ASP (especially in SMB customers) </a:t>
            </a:r>
          </a:p>
          <a:p>
            <a:pPr marL="285750" indent="-285750" defTabSz="914400">
              <a:buFont typeface="Wingdings" pitchFamily="2" charset="2"/>
              <a:buChar char="q"/>
            </a:pPr>
            <a:r>
              <a:rPr lang="en-US" sz="1400" dirty="0" smtClean="0">
                <a:solidFill>
                  <a:srgbClr val="333333"/>
                </a:solidFill>
              </a:rPr>
              <a:t>New customer acquisition from OEM declining (4% decline in x86 server shipment </a:t>
            </a:r>
            <a:r>
              <a:rPr lang="en-US" sz="1400" dirty="0" err="1" smtClean="0">
                <a:solidFill>
                  <a:srgbClr val="333333"/>
                </a:solidFill>
              </a:rPr>
              <a:t>YoY</a:t>
            </a:r>
            <a:r>
              <a:rPr lang="en-US" sz="1400" dirty="0" smtClean="0">
                <a:solidFill>
                  <a:srgbClr val="333333"/>
                </a:solidFill>
              </a:rPr>
              <a:t> in Q4 - IDC) </a:t>
            </a:r>
          </a:p>
          <a:p>
            <a:pPr marL="285750" indent="-285750" defTabSz="914400">
              <a:buFont typeface="Wingdings" pitchFamily="2" charset="2"/>
              <a:buChar char="q"/>
            </a:pPr>
            <a:r>
              <a:rPr lang="en-US" sz="1400" dirty="0" smtClean="0">
                <a:solidFill>
                  <a:srgbClr val="333333"/>
                </a:solidFill>
              </a:rPr>
              <a:t>MSFT increasing market share (1.4% up) in newly virtualized servers (Spiceworks) </a:t>
            </a:r>
          </a:p>
          <a:p>
            <a:pPr marL="285750" indent="-285750" defTabSz="914400">
              <a:buFont typeface="Wingdings" pitchFamily="2" charset="2"/>
              <a:buChar char="q"/>
            </a:pPr>
            <a:endParaRPr lang="en-US" sz="1400" dirty="0">
              <a:solidFill>
                <a:srgbClr val="333333"/>
              </a:solidFill>
            </a:endParaRPr>
          </a:p>
          <a:p>
            <a:pPr marL="285750" indent="-285750" defTabSz="914400">
              <a:buFont typeface="Wingdings" pitchFamily="2" charset="2"/>
              <a:buChar char="q"/>
            </a:pPr>
            <a:endParaRPr lang="en-US" sz="1400" dirty="0">
              <a:solidFill>
                <a:srgbClr val="333333"/>
              </a:solidFill>
            </a:endParaRPr>
          </a:p>
        </p:txBody>
      </p:sp>
      <p:sp>
        <p:nvSpPr>
          <p:cNvPr id="10" name="TextBox 9"/>
          <p:cNvSpPr txBox="1"/>
          <p:nvPr/>
        </p:nvSpPr>
        <p:spPr>
          <a:xfrm>
            <a:off x="4876801" y="4017921"/>
            <a:ext cx="4191000" cy="2031325"/>
          </a:xfrm>
          <a:prstGeom prst="rect">
            <a:avLst/>
          </a:prstGeom>
          <a:noFill/>
        </p:spPr>
        <p:txBody>
          <a:bodyPr wrap="square" rtlCol="0">
            <a:spAutoFit/>
          </a:bodyPr>
          <a:lstStyle/>
          <a:p>
            <a:pPr marL="285750" indent="-285750" defTabSz="914400">
              <a:buFont typeface="Wingdings" pitchFamily="2" charset="2"/>
              <a:buChar char="q"/>
            </a:pPr>
            <a:r>
              <a:rPr lang="en-US" sz="1400" dirty="0" smtClean="0">
                <a:solidFill>
                  <a:srgbClr val="333333"/>
                </a:solidFill>
              </a:rPr>
              <a:t>“People Like You” campaign launched in April in NORAM </a:t>
            </a:r>
            <a:r>
              <a:rPr lang="en-US" sz="1400" dirty="0">
                <a:solidFill>
                  <a:srgbClr val="333333"/>
                </a:solidFill>
              </a:rPr>
              <a:t>&amp; English-speaking </a:t>
            </a:r>
            <a:r>
              <a:rPr lang="en-US" sz="1400" dirty="0" smtClean="0">
                <a:solidFill>
                  <a:srgbClr val="333333"/>
                </a:solidFill>
              </a:rPr>
              <a:t>EMEA</a:t>
            </a:r>
          </a:p>
          <a:p>
            <a:pPr marL="285750" indent="-285750" defTabSz="914400">
              <a:buFont typeface="Wingdings" pitchFamily="2" charset="2"/>
              <a:buChar char="q"/>
            </a:pPr>
            <a:r>
              <a:rPr lang="en-US" sz="1400" dirty="0">
                <a:solidFill>
                  <a:srgbClr val="333333"/>
                </a:solidFill>
              </a:rPr>
              <a:t>EMEA and APJ </a:t>
            </a:r>
            <a:r>
              <a:rPr lang="en-US" sz="1400" dirty="0" smtClean="0">
                <a:solidFill>
                  <a:srgbClr val="333333"/>
                </a:solidFill>
              </a:rPr>
              <a:t>international launch in Mid-May &amp; LATAM in June </a:t>
            </a:r>
          </a:p>
          <a:p>
            <a:pPr marL="285750" indent="-285750" defTabSz="914400">
              <a:buFont typeface="Wingdings" pitchFamily="2" charset="2"/>
              <a:buChar char="q"/>
            </a:pPr>
            <a:r>
              <a:rPr lang="en-US" sz="1400" dirty="0" smtClean="0">
                <a:solidFill>
                  <a:srgbClr val="333333"/>
                </a:solidFill>
              </a:rPr>
              <a:t>HP/VMware </a:t>
            </a:r>
            <a:r>
              <a:rPr lang="en-US" sz="1400" dirty="0">
                <a:solidFill>
                  <a:srgbClr val="333333"/>
                </a:solidFill>
              </a:rPr>
              <a:t>and Dell/VMware campaigns are under development and should launch in </a:t>
            </a:r>
            <a:r>
              <a:rPr lang="en-US" sz="1400" dirty="0" smtClean="0">
                <a:solidFill>
                  <a:srgbClr val="333333"/>
                </a:solidFill>
              </a:rPr>
              <a:t>May</a:t>
            </a:r>
          </a:p>
          <a:p>
            <a:pPr marL="285750" indent="-285750" defTabSz="914400">
              <a:buFont typeface="Wingdings" pitchFamily="2" charset="2"/>
              <a:buChar char="q"/>
            </a:pPr>
            <a:r>
              <a:rPr lang="en-US" sz="1400" dirty="0" smtClean="0">
                <a:solidFill>
                  <a:srgbClr val="333333"/>
                </a:solidFill>
              </a:rPr>
              <a:t>Value </a:t>
            </a:r>
            <a:r>
              <a:rPr lang="en-US" sz="1400" dirty="0">
                <a:solidFill>
                  <a:srgbClr val="333333"/>
                </a:solidFill>
              </a:rPr>
              <a:t>Added Distribution (VAD) </a:t>
            </a:r>
            <a:r>
              <a:rPr lang="en-US" sz="1400" dirty="0" smtClean="0">
                <a:solidFill>
                  <a:srgbClr val="333333"/>
                </a:solidFill>
              </a:rPr>
              <a:t>Pilot in plan</a:t>
            </a:r>
          </a:p>
          <a:p>
            <a:pPr marL="285750" indent="-285750" defTabSz="914400">
              <a:buFont typeface="Wingdings" pitchFamily="2" charset="2"/>
              <a:buChar char="q"/>
            </a:pPr>
            <a:r>
              <a:rPr lang="en-US" sz="1400" dirty="0" smtClean="0">
                <a:solidFill>
                  <a:srgbClr val="333333"/>
                </a:solidFill>
              </a:rPr>
              <a:t>Customer life cycle pilot, and renewals (cross-sell/upsell)  </a:t>
            </a:r>
          </a:p>
        </p:txBody>
      </p:sp>
      <p:sp>
        <p:nvSpPr>
          <p:cNvPr id="17" name="Rectangle 16"/>
          <p:cNvSpPr/>
          <p:nvPr/>
        </p:nvSpPr>
        <p:spPr bwMode="auto">
          <a:xfrm>
            <a:off x="0" y="762000"/>
            <a:ext cx="4572000" cy="2854722"/>
          </a:xfrm>
          <a:prstGeom prst="rect">
            <a:avLst/>
          </a:prstGeom>
          <a:noFill/>
          <a:ln w="12700">
            <a:solidFill>
              <a:schemeClr val="accent1"/>
            </a:solidFill>
            <a:round/>
            <a:headEnd/>
            <a:tailEnd/>
          </a:ln>
        </p:spPr>
        <p:txBody>
          <a:bodyPr wrap="square" lIns="0" tIns="0" rIns="0" bIns="0" rtlCol="0" anchor="ctr"/>
          <a:lstStyle/>
          <a:p>
            <a:pPr algn="ctr" defTabSz="914400"/>
            <a:endParaRPr lang="en-US" sz="1200" dirty="0">
              <a:solidFill>
                <a:srgbClr val="333333"/>
              </a:solidFill>
            </a:endParaRPr>
          </a:p>
        </p:txBody>
      </p:sp>
      <p:sp>
        <p:nvSpPr>
          <p:cNvPr id="18" name="Rectangle 17"/>
          <p:cNvSpPr/>
          <p:nvPr/>
        </p:nvSpPr>
        <p:spPr bwMode="auto">
          <a:xfrm>
            <a:off x="0" y="3616722"/>
            <a:ext cx="4572000" cy="2631678"/>
          </a:xfrm>
          <a:prstGeom prst="rect">
            <a:avLst/>
          </a:prstGeom>
          <a:noFill/>
          <a:ln w="12700">
            <a:solidFill>
              <a:schemeClr val="accent1"/>
            </a:solidFill>
            <a:round/>
            <a:headEnd/>
            <a:tailEnd/>
          </a:ln>
        </p:spPr>
        <p:txBody>
          <a:bodyPr wrap="square" lIns="0" tIns="0" rIns="0" bIns="0" rtlCol="0" anchor="ctr"/>
          <a:lstStyle/>
          <a:p>
            <a:pPr algn="ctr" defTabSz="914400"/>
            <a:endParaRPr lang="en-US" sz="1200" dirty="0">
              <a:solidFill>
                <a:srgbClr val="333333"/>
              </a:solidFill>
            </a:endParaRPr>
          </a:p>
        </p:txBody>
      </p:sp>
      <p:sp>
        <p:nvSpPr>
          <p:cNvPr id="19" name="Rectangle 18"/>
          <p:cNvSpPr/>
          <p:nvPr/>
        </p:nvSpPr>
        <p:spPr bwMode="auto">
          <a:xfrm>
            <a:off x="4584940" y="762000"/>
            <a:ext cx="4572000" cy="2854722"/>
          </a:xfrm>
          <a:prstGeom prst="rect">
            <a:avLst/>
          </a:prstGeom>
          <a:noFill/>
          <a:ln w="12700">
            <a:solidFill>
              <a:schemeClr val="accent1"/>
            </a:solidFill>
            <a:round/>
            <a:headEnd/>
            <a:tailEnd/>
          </a:ln>
        </p:spPr>
        <p:txBody>
          <a:bodyPr wrap="square" lIns="0" tIns="0" rIns="0" bIns="0" rtlCol="0" anchor="ctr"/>
          <a:lstStyle/>
          <a:p>
            <a:pPr algn="ctr" defTabSz="914400"/>
            <a:endParaRPr lang="en-US" sz="1200" dirty="0">
              <a:solidFill>
                <a:srgbClr val="333333"/>
              </a:solidFill>
            </a:endParaRPr>
          </a:p>
        </p:txBody>
      </p:sp>
      <p:sp>
        <p:nvSpPr>
          <p:cNvPr id="20" name="Rectangle 19"/>
          <p:cNvSpPr/>
          <p:nvPr/>
        </p:nvSpPr>
        <p:spPr bwMode="auto">
          <a:xfrm>
            <a:off x="4584940" y="3616722"/>
            <a:ext cx="4572000" cy="2631678"/>
          </a:xfrm>
          <a:prstGeom prst="rect">
            <a:avLst/>
          </a:prstGeom>
          <a:noFill/>
          <a:ln w="12700">
            <a:solidFill>
              <a:schemeClr val="accent1"/>
            </a:solidFill>
            <a:round/>
            <a:headEnd/>
            <a:tailEnd/>
          </a:ln>
        </p:spPr>
        <p:txBody>
          <a:bodyPr wrap="square" lIns="0" tIns="0" rIns="0" bIns="0" rtlCol="0" anchor="ctr"/>
          <a:lstStyle/>
          <a:p>
            <a:pPr algn="ctr" defTabSz="914400"/>
            <a:endParaRPr lang="en-US" sz="1200" dirty="0">
              <a:solidFill>
                <a:srgbClr val="333333"/>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3326120887"/>
              </p:ext>
            </p:extLst>
          </p:nvPr>
        </p:nvGraphicFramePr>
        <p:xfrm>
          <a:off x="4868051" y="1163548"/>
          <a:ext cx="4199750" cy="2377439"/>
        </p:xfrm>
        <a:graphic>
          <a:graphicData uri="http://schemas.openxmlformats.org/drawingml/2006/table">
            <a:tbl>
              <a:tblPr firstRow="1" bandRow="1">
                <a:tableStyleId>{5940675A-B579-460E-94D1-54222C63F5DA}</a:tableStyleId>
              </a:tblPr>
              <a:tblGrid>
                <a:gridCol w="2557074"/>
                <a:gridCol w="1642676"/>
              </a:tblGrid>
              <a:tr h="264070">
                <a:tc>
                  <a:txBody>
                    <a:bodyPr/>
                    <a:lstStyle/>
                    <a:p>
                      <a:pPr algn="l"/>
                      <a:r>
                        <a:rPr lang="en-US" sz="1400" dirty="0" smtClean="0"/>
                        <a:t>Strategies</a:t>
                      </a:r>
                      <a:endParaRPr lang="en-US" sz="1400" dirty="0"/>
                    </a:p>
                  </a:txBody>
                  <a:tcPr>
                    <a:solidFill>
                      <a:schemeClr val="bg1">
                        <a:lumMod val="65000"/>
                      </a:schemeClr>
                    </a:solidFill>
                  </a:tcPr>
                </a:tc>
                <a:tc>
                  <a:txBody>
                    <a:bodyPr/>
                    <a:lstStyle/>
                    <a:p>
                      <a:pPr algn="ctr"/>
                      <a:r>
                        <a:rPr lang="en-US" sz="1400" dirty="0" smtClean="0"/>
                        <a:t>Status</a:t>
                      </a:r>
                      <a:endParaRPr lang="en-US" sz="1400" dirty="0"/>
                    </a:p>
                  </a:txBody>
                  <a:tcPr>
                    <a:solidFill>
                      <a:schemeClr val="bg1">
                        <a:lumMod val="65000"/>
                      </a:schemeClr>
                    </a:solidFill>
                  </a:tcPr>
                </a:tc>
              </a:tr>
              <a:tr h="2966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333333"/>
                          </a:solidFill>
                        </a:rPr>
                        <a:t>Increase adjacency penetration </a:t>
                      </a:r>
                    </a:p>
                  </a:txBody>
                  <a:tcPr/>
                </a:tc>
                <a:tc>
                  <a:txBody>
                    <a:bodyPr/>
                    <a:lstStyle/>
                    <a:p>
                      <a:pPr algn="l"/>
                      <a:r>
                        <a:rPr lang="en-US" sz="1400" dirty="0" smtClean="0">
                          <a:solidFill>
                            <a:schemeClr val="tx1"/>
                          </a:solidFill>
                        </a:rPr>
                        <a:t>Non-vSphere</a:t>
                      </a:r>
                      <a:r>
                        <a:rPr lang="en-US" sz="1400" baseline="0" dirty="0" smtClean="0">
                          <a:solidFill>
                            <a:schemeClr val="tx1"/>
                          </a:solidFill>
                        </a:rPr>
                        <a:t> bookings 14% up</a:t>
                      </a:r>
                      <a:endParaRPr lang="en-US" sz="1400" dirty="0">
                        <a:solidFill>
                          <a:schemeClr val="tx1"/>
                        </a:solidFill>
                      </a:endParaRPr>
                    </a:p>
                  </a:txBody>
                  <a:tcPr/>
                </a:tc>
              </a:tr>
              <a:tr h="2966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333333"/>
                          </a:solidFill>
                        </a:rPr>
                        <a:t>Drive net new customer acquisition</a:t>
                      </a:r>
                    </a:p>
                  </a:txBody>
                  <a:tcPr/>
                </a:tc>
                <a:tc>
                  <a:txBody>
                    <a:bodyPr/>
                    <a:lstStyle/>
                    <a:p>
                      <a:pPr algn="l"/>
                      <a:r>
                        <a:rPr lang="en-US" sz="1400" dirty="0" smtClean="0">
                          <a:solidFill>
                            <a:schemeClr val="tx1"/>
                          </a:solidFill>
                        </a:rPr>
                        <a:t>Continues to decline </a:t>
                      </a:r>
                      <a:endParaRPr lang="en-US" sz="1400" dirty="0">
                        <a:solidFill>
                          <a:schemeClr val="tx1"/>
                        </a:solidFill>
                      </a:endParaRPr>
                    </a:p>
                  </a:txBody>
                  <a:tcPr/>
                </a:tc>
              </a:tr>
              <a:tr h="2966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333333"/>
                          </a:solidFill>
                        </a:rPr>
                        <a:t>Utilize web for low-touch transactional sales</a:t>
                      </a:r>
                    </a:p>
                  </a:txBody>
                  <a:tcPr/>
                </a:tc>
                <a:tc>
                  <a:txBody>
                    <a:bodyPr/>
                    <a:lstStyle/>
                    <a:p>
                      <a:pPr algn="l"/>
                      <a:r>
                        <a:rPr lang="en-US" sz="1400" dirty="0" smtClean="0">
                          <a:solidFill>
                            <a:schemeClr val="tx1"/>
                          </a:solidFill>
                        </a:rPr>
                        <a:t>Benchmark</a:t>
                      </a:r>
                      <a:r>
                        <a:rPr lang="en-US" sz="1400" baseline="0" dirty="0" smtClean="0">
                          <a:solidFill>
                            <a:schemeClr val="tx1"/>
                          </a:solidFill>
                        </a:rPr>
                        <a:t> before re-design </a:t>
                      </a:r>
                      <a:endParaRPr lang="en-US" sz="1400" dirty="0">
                        <a:solidFill>
                          <a:schemeClr val="tx1"/>
                        </a:solidFill>
                      </a:endParaRPr>
                    </a:p>
                  </a:txBody>
                  <a:tcPr/>
                </a:tc>
              </a:tr>
              <a:tr h="262851">
                <a:tc>
                  <a:txBody>
                    <a:bodyPr/>
                    <a:lstStyle/>
                    <a:p>
                      <a:r>
                        <a:rPr lang="en-US" sz="1400" dirty="0" smtClean="0"/>
                        <a:t>Engage &amp; Excite long tail of our partner community</a:t>
                      </a:r>
                    </a:p>
                  </a:txBody>
                  <a:tcPr/>
                </a:tc>
                <a:tc>
                  <a:txBody>
                    <a:bodyPr/>
                    <a:lstStyle/>
                    <a:p>
                      <a:pPr algn="l"/>
                      <a:r>
                        <a:rPr lang="en-US" sz="1400" dirty="0" smtClean="0">
                          <a:solidFill>
                            <a:schemeClr val="tx1"/>
                          </a:solidFill>
                        </a:rPr>
                        <a:t>#</a:t>
                      </a:r>
                      <a:r>
                        <a:rPr lang="en-US" sz="1400" baseline="0" dirty="0" smtClean="0">
                          <a:solidFill>
                            <a:schemeClr val="tx1"/>
                          </a:solidFill>
                        </a:rPr>
                        <a:t> partners up    but ASP down </a:t>
                      </a:r>
                      <a:endParaRPr lang="en-US" sz="1400" dirty="0">
                        <a:solidFill>
                          <a:schemeClr val="tx1"/>
                        </a:solidFill>
                      </a:endParaRPr>
                    </a:p>
                  </a:txBody>
                  <a:tcPr/>
                </a:tc>
              </a:tr>
            </a:tbl>
          </a:graphicData>
        </a:graphic>
      </p:graphicFrame>
      <p:sp>
        <p:nvSpPr>
          <p:cNvPr id="21" name="Oval 20"/>
          <p:cNvSpPr/>
          <p:nvPr/>
        </p:nvSpPr>
        <p:spPr bwMode="auto">
          <a:xfrm>
            <a:off x="8803285" y="1547220"/>
            <a:ext cx="177504" cy="162848"/>
          </a:xfrm>
          <a:prstGeom prst="ellipse">
            <a:avLst/>
          </a:prstGeom>
          <a:solidFill>
            <a:schemeClr val="accent4"/>
          </a:solidFill>
          <a:ln w="19050">
            <a:solidFill>
              <a:srgbClr val="00B050"/>
            </a:solidFill>
            <a:round/>
            <a:headEnd/>
            <a:tailEnd/>
          </a:ln>
        </p:spPr>
        <p:txBody>
          <a:bodyPr wrap="none" lIns="0" tIns="0" rIns="0" bIns="0" rtlCol="0" anchor="ctr"/>
          <a:lstStyle/>
          <a:p>
            <a:pPr defTabSz="914400"/>
            <a:endParaRPr lang="en-US" dirty="0" err="1">
              <a:solidFill>
                <a:srgbClr val="FFFFFF"/>
              </a:solidFill>
            </a:endParaRPr>
          </a:p>
        </p:txBody>
      </p:sp>
      <p:sp>
        <p:nvSpPr>
          <p:cNvPr id="26" name="TextBox 25"/>
          <p:cNvSpPr txBox="1"/>
          <p:nvPr/>
        </p:nvSpPr>
        <p:spPr>
          <a:xfrm>
            <a:off x="4718920" y="763438"/>
            <a:ext cx="2177199" cy="400110"/>
          </a:xfrm>
          <a:prstGeom prst="rect">
            <a:avLst/>
          </a:prstGeom>
          <a:noFill/>
        </p:spPr>
        <p:txBody>
          <a:bodyPr wrap="none" rtlCol="0">
            <a:spAutoFit/>
          </a:bodyPr>
          <a:lstStyle/>
          <a:p>
            <a:pPr defTabSz="914400"/>
            <a:r>
              <a:rPr lang="en-US" sz="2000" b="1" dirty="0" smtClean="0">
                <a:solidFill>
                  <a:srgbClr val="333333"/>
                </a:solidFill>
              </a:rPr>
              <a:t>Major Strategies</a:t>
            </a:r>
            <a:endParaRPr lang="en-US" sz="2000" b="1" dirty="0">
              <a:solidFill>
                <a:srgbClr val="333333"/>
              </a:solidFill>
            </a:endParaRPr>
          </a:p>
        </p:txBody>
      </p:sp>
      <p:sp>
        <p:nvSpPr>
          <p:cNvPr id="27" name="Oval 26"/>
          <p:cNvSpPr/>
          <p:nvPr/>
        </p:nvSpPr>
        <p:spPr bwMode="auto">
          <a:xfrm>
            <a:off x="8803285" y="2075187"/>
            <a:ext cx="177504" cy="162848"/>
          </a:xfrm>
          <a:prstGeom prst="ellipse">
            <a:avLst/>
          </a:prstGeom>
          <a:solidFill>
            <a:srgbClr val="FF0000"/>
          </a:solidFill>
          <a:ln w="19050">
            <a:solidFill>
              <a:srgbClr val="C00000"/>
            </a:solidFill>
            <a:round/>
            <a:headEnd/>
            <a:tailEnd/>
          </a:ln>
        </p:spPr>
        <p:txBody>
          <a:bodyPr wrap="none" lIns="0" tIns="0" rIns="0" bIns="0" rtlCol="0" anchor="ctr"/>
          <a:lstStyle/>
          <a:p>
            <a:pPr defTabSz="914400"/>
            <a:endParaRPr lang="en-US" dirty="0" err="1">
              <a:solidFill>
                <a:srgbClr val="FFFFFF"/>
              </a:solidFill>
            </a:endParaRPr>
          </a:p>
        </p:txBody>
      </p:sp>
      <p:sp>
        <p:nvSpPr>
          <p:cNvPr id="22" name="Oval 21"/>
          <p:cNvSpPr/>
          <p:nvPr/>
        </p:nvSpPr>
        <p:spPr bwMode="auto">
          <a:xfrm>
            <a:off x="8803285" y="3093677"/>
            <a:ext cx="177504" cy="162848"/>
          </a:xfrm>
          <a:prstGeom prst="ellipse">
            <a:avLst/>
          </a:prstGeom>
          <a:solidFill>
            <a:srgbClr val="FFFF00"/>
          </a:solidFill>
          <a:ln w="19050">
            <a:solidFill>
              <a:schemeClr val="accent5"/>
            </a:solidFill>
            <a:round/>
            <a:headEnd/>
            <a:tailEnd/>
          </a:ln>
        </p:spPr>
        <p:txBody>
          <a:bodyPr wrap="none" lIns="0" tIns="0" rIns="0" bIns="0" rtlCol="0" anchor="ctr"/>
          <a:lstStyle/>
          <a:p>
            <a:pPr defTabSz="914400"/>
            <a:endParaRPr lang="en-US" dirty="0" err="1">
              <a:solidFill>
                <a:srgbClr val="FFFFFF"/>
              </a:solidFill>
            </a:endParaRPr>
          </a:p>
        </p:txBody>
      </p:sp>
    </p:spTree>
    <p:extLst>
      <p:ext uri="{BB962C8B-B14F-4D97-AF65-F5344CB8AC3E}">
        <p14:creationId xmlns:p14="http://schemas.microsoft.com/office/powerpoint/2010/main" val="3178627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13Q1 General Business Average Deal Size </a:t>
            </a:r>
            <a:endParaRPr lang="en-US" dirty="0"/>
          </a:p>
        </p:txBody>
      </p:sp>
      <p:sp>
        <p:nvSpPr>
          <p:cNvPr id="10" name="TextBox 9"/>
          <p:cNvSpPr txBox="1"/>
          <p:nvPr/>
        </p:nvSpPr>
        <p:spPr>
          <a:xfrm>
            <a:off x="357188" y="5973134"/>
            <a:ext cx="5437514" cy="276999"/>
          </a:xfrm>
          <a:prstGeom prst="rect">
            <a:avLst/>
          </a:prstGeom>
          <a:noFill/>
          <a:ln>
            <a:solidFill>
              <a:schemeClr val="bg2"/>
            </a:solidFill>
          </a:ln>
        </p:spPr>
        <p:txBody>
          <a:bodyPr wrap="none" rtlCol="0">
            <a:spAutoFit/>
          </a:bodyPr>
          <a:lstStyle/>
          <a:p>
            <a:r>
              <a:rPr lang="en-US" sz="1200" b="1" dirty="0" smtClean="0">
                <a:solidFill>
                  <a:srgbClr val="333333"/>
                </a:solidFill>
              </a:rPr>
              <a:t>NOTE: Average Deal Size = License bookings per customer in a quarter </a:t>
            </a:r>
          </a:p>
        </p:txBody>
      </p:sp>
      <p:graphicFrame>
        <p:nvGraphicFramePr>
          <p:cNvPr id="9" name="Table 8"/>
          <p:cNvGraphicFramePr>
            <a:graphicFrameLocks noGrp="1"/>
          </p:cNvGraphicFramePr>
          <p:nvPr>
            <p:extLst>
              <p:ext uri="{D42A27DB-BD31-4B8C-83A1-F6EECF244321}">
                <p14:modId xmlns:p14="http://schemas.microsoft.com/office/powerpoint/2010/main" val="1279140243"/>
              </p:ext>
            </p:extLst>
          </p:nvPr>
        </p:nvGraphicFramePr>
        <p:xfrm>
          <a:off x="357185" y="3915063"/>
          <a:ext cx="8662989" cy="1649286"/>
        </p:xfrm>
        <a:graphic>
          <a:graphicData uri="http://schemas.openxmlformats.org/drawingml/2006/table">
            <a:tbl>
              <a:tblPr firstRow="1" firstCol="1" bandRow="1">
                <a:tableStyleId>{5C22544A-7EE6-4342-B048-85BDC9FD1C3A}</a:tableStyleId>
              </a:tblPr>
              <a:tblGrid>
                <a:gridCol w="1376365"/>
                <a:gridCol w="838200"/>
                <a:gridCol w="752475"/>
                <a:gridCol w="733425"/>
                <a:gridCol w="666750"/>
                <a:gridCol w="628650"/>
                <a:gridCol w="762000"/>
                <a:gridCol w="676275"/>
                <a:gridCol w="859593"/>
                <a:gridCol w="723940"/>
                <a:gridCol w="645316"/>
              </a:tblGrid>
              <a:tr h="434638">
                <a:tc>
                  <a:txBody>
                    <a:bodyPr/>
                    <a:lstStyle/>
                    <a:p>
                      <a:pPr algn="ctr" fontAlgn="ctr"/>
                      <a:endParaRPr lang="en-US" sz="1800" b="0" i="0" u="none" strike="noStrike" dirty="0">
                        <a:solidFill>
                          <a:srgbClr val="FFFFFF"/>
                        </a:solidFill>
                        <a:effectLst/>
                        <a:latin typeface="Calibri"/>
                      </a:endParaRPr>
                    </a:p>
                  </a:txBody>
                  <a:tcPr marL="7620" marR="7620" marT="7620" marB="0" anchor="ctr"/>
                </a:tc>
                <a:tc gridSpan="5">
                  <a:txBody>
                    <a:bodyPr/>
                    <a:lstStyle/>
                    <a:p>
                      <a:pPr algn="ctr" fontAlgn="ctr"/>
                      <a:r>
                        <a:rPr lang="en-US" sz="1800" b="0" i="0" u="none" strike="noStrike" dirty="0" smtClean="0">
                          <a:solidFill>
                            <a:srgbClr val="FFFFFF"/>
                          </a:solidFill>
                          <a:effectLst/>
                          <a:latin typeface="Calibri"/>
                        </a:rPr>
                        <a:t>New Customers ($K)</a:t>
                      </a:r>
                      <a:endParaRPr lang="en-US" sz="1800" b="0" i="0" u="none" strike="noStrike" dirty="0">
                        <a:solidFill>
                          <a:srgbClr val="FFFFFF"/>
                        </a:solidFill>
                        <a:effectLst/>
                        <a:latin typeface="Calibri"/>
                      </a:endParaRPr>
                    </a:p>
                  </a:txBody>
                  <a:tcPr marL="7620" marR="7620" marT="7620" marB="0" anchor="ctr"/>
                </a:tc>
                <a:tc hMerge="1">
                  <a:txBody>
                    <a:bodyPr/>
                    <a:lstStyle/>
                    <a:p>
                      <a:pPr algn="ctr" fontAlgn="ctr"/>
                      <a:endParaRPr lang="en-US" sz="1800" b="0" i="0" u="none" strike="noStrike" dirty="0">
                        <a:solidFill>
                          <a:srgbClr val="FFFFFF"/>
                        </a:solidFill>
                        <a:effectLst/>
                        <a:latin typeface="Calibri"/>
                      </a:endParaRPr>
                    </a:p>
                  </a:txBody>
                  <a:tcPr marL="7620" marR="7620" marT="7620" marB="0" anchor="ctr"/>
                </a:tc>
                <a:tc hMerge="1">
                  <a:txBody>
                    <a:bodyPr/>
                    <a:lstStyle/>
                    <a:p>
                      <a:pPr algn="ctr" fontAlgn="ctr"/>
                      <a:endParaRPr lang="en-US" sz="1800" b="0" i="0" u="none" strike="noStrike" dirty="0">
                        <a:solidFill>
                          <a:srgbClr val="FFFFFF"/>
                        </a:solidFill>
                        <a:effectLst/>
                        <a:latin typeface="Calibri"/>
                      </a:endParaRPr>
                    </a:p>
                  </a:txBody>
                  <a:tcPr marL="7620" marR="7620" marT="7620" marB="0" anchor="ctr"/>
                </a:tc>
                <a:tc hMerge="1">
                  <a:txBody>
                    <a:bodyPr/>
                    <a:lstStyle/>
                    <a:p>
                      <a:pPr algn="ctr" fontAlgn="ctr"/>
                      <a:endParaRPr lang="en-US" sz="1800" b="0" i="0" u="none" strike="noStrike" dirty="0">
                        <a:solidFill>
                          <a:srgbClr val="FFFFFF"/>
                        </a:solidFill>
                        <a:effectLst/>
                        <a:latin typeface="Calibri"/>
                      </a:endParaRPr>
                    </a:p>
                  </a:txBody>
                  <a:tcPr marL="7620" marR="7620" marT="7620" marB="0" anchor="ctr"/>
                </a:tc>
                <a:tc hMerge="1">
                  <a:txBody>
                    <a:bodyPr/>
                    <a:lstStyle/>
                    <a:p>
                      <a:pPr algn="ctr" fontAlgn="ctr"/>
                      <a:endParaRPr lang="en-US" sz="1800" b="0" i="0" u="none" strike="noStrike" dirty="0">
                        <a:solidFill>
                          <a:srgbClr val="FFFFFF"/>
                        </a:solidFill>
                        <a:effectLst/>
                        <a:latin typeface="Calibri"/>
                      </a:endParaRPr>
                    </a:p>
                  </a:txBody>
                  <a:tcPr marL="7620" marR="7620" marT="7620" marB="0" anchor="ctr"/>
                </a:tc>
                <a:tc gridSpan="5">
                  <a:txBody>
                    <a:bodyPr/>
                    <a:lstStyle/>
                    <a:p>
                      <a:pPr algn="ctr" fontAlgn="ctr"/>
                      <a:r>
                        <a:rPr lang="en-US" sz="1800" b="0" i="0" u="none" strike="noStrike" dirty="0" smtClean="0">
                          <a:solidFill>
                            <a:srgbClr val="FFFFFF"/>
                          </a:solidFill>
                          <a:effectLst/>
                          <a:latin typeface="Calibri"/>
                        </a:rPr>
                        <a:t>Existing</a:t>
                      </a:r>
                      <a:r>
                        <a:rPr lang="en-US" sz="1800" b="0" i="0" u="none" strike="noStrike" baseline="0" dirty="0" smtClean="0">
                          <a:solidFill>
                            <a:srgbClr val="FFFFFF"/>
                          </a:solidFill>
                          <a:effectLst/>
                          <a:latin typeface="Calibri"/>
                        </a:rPr>
                        <a:t> Customers ($K)</a:t>
                      </a:r>
                      <a:endParaRPr lang="en-US" sz="1800" b="0" i="0" u="none" strike="noStrike" dirty="0">
                        <a:solidFill>
                          <a:srgbClr val="FFFFFF"/>
                        </a:solidFill>
                        <a:effectLst/>
                        <a:latin typeface="Calibri"/>
                      </a:endParaRPr>
                    </a:p>
                  </a:txBody>
                  <a:tcPr marL="7620" marR="7620" marT="7620" marB="0" anchor="ctr"/>
                </a:tc>
                <a:tc hMerge="1">
                  <a:txBody>
                    <a:bodyPr/>
                    <a:lstStyle/>
                    <a:p>
                      <a:pPr algn="ctr" fontAlgn="ctr"/>
                      <a:endParaRPr lang="en-US" sz="1800" b="0" i="0" u="none" strike="noStrike" dirty="0">
                        <a:solidFill>
                          <a:srgbClr val="FFFFFF"/>
                        </a:solidFill>
                        <a:effectLst/>
                        <a:latin typeface="Calibri"/>
                      </a:endParaRPr>
                    </a:p>
                  </a:txBody>
                  <a:tcPr marL="7620" marR="7620" marT="7620" marB="0" anchor="ctr"/>
                </a:tc>
                <a:tc hMerge="1">
                  <a:txBody>
                    <a:bodyPr/>
                    <a:lstStyle/>
                    <a:p>
                      <a:pPr algn="ctr" fontAlgn="ctr"/>
                      <a:endParaRPr lang="en-US" sz="1800" b="0" i="0" u="none" strike="noStrike" dirty="0">
                        <a:solidFill>
                          <a:srgbClr val="FFFFFF"/>
                        </a:solidFill>
                        <a:effectLst/>
                        <a:latin typeface="Calibri"/>
                      </a:endParaRPr>
                    </a:p>
                  </a:txBody>
                  <a:tcPr marL="7620" marR="7620" marT="7620" marB="0" anchor="ctr"/>
                </a:tc>
                <a:tc hMerge="1">
                  <a:txBody>
                    <a:bodyPr/>
                    <a:lstStyle/>
                    <a:p>
                      <a:pPr algn="ctr" fontAlgn="ctr"/>
                      <a:endParaRPr lang="en-US" sz="1800" b="0" i="0" u="none" strike="noStrike" dirty="0">
                        <a:solidFill>
                          <a:srgbClr val="FFFFFF"/>
                        </a:solidFill>
                        <a:effectLst/>
                        <a:latin typeface="Calibri"/>
                      </a:endParaRPr>
                    </a:p>
                  </a:txBody>
                  <a:tcPr marL="7620" marR="7620" marT="7620" marB="0" anchor="ctr"/>
                </a:tc>
                <a:tc hMerge="1">
                  <a:txBody>
                    <a:bodyPr/>
                    <a:lstStyle/>
                    <a:p>
                      <a:pPr algn="ctr" fontAlgn="ctr"/>
                      <a:endParaRPr lang="en-US" sz="1800" b="1" i="0" u="none" strike="noStrike" dirty="0">
                        <a:solidFill>
                          <a:srgbClr val="FFFFFF"/>
                        </a:solidFill>
                        <a:effectLst/>
                        <a:latin typeface="+mj-lt"/>
                      </a:endParaRPr>
                    </a:p>
                  </a:txBody>
                  <a:tcPr marL="7620" marR="7620" marT="7620" marB="0" anchor="ctr"/>
                </a:tc>
              </a:tr>
              <a:tr h="434638">
                <a:tc>
                  <a:txBody>
                    <a:bodyPr/>
                    <a:lstStyle/>
                    <a:p>
                      <a:pPr algn="l" fontAlgn="b"/>
                      <a:endParaRPr lang="en-US" sz="1800" b="0" i="0" u="none" strike="noStrike" dirty="0">
                        <a:solidFill>
                          <a:srgbClr val="000000"/>
                        </a:solidFill>
                        <a:effectLst/>
                        <a:latin typeface="Calibri"/>
                      </a:endParaRPr>
                    </a:p>
                  </a:txBody>
                  <a:tcPr marL="9525" marR="9525" marT="9525" marB="0" anchor="b"/>
                </a:tc>
                <a:tc>
                  <a:txBody>
                    <a:bodyPr/>
                    <a:lstStyle/>
                    <a:p>
                      <a:pPr algn="ctr" fontAlgn="ctr"/>
                      <a:r>
                        <a:rPr lang="en-US" sz="1800" b="1" i="0" u="none" strike="noStrike" dirty="0" smtClean="0">
                          <a:solidFill>
                            <a:srgbClr val="000000"/>
                          </a:solidFill>
                          <a:effectLst/>
                          <a:latin typeface="Calibri"/>
                        </a:rPr>
                        <a:t>12Q1</a:t>
                      </a:r>
                      <a:endParaRPr lang="en-US" sz="1800" b="1" i="0" u="none" strike="noStrike" dirty="0">
                        <a:solidFill>
                          <a:srgbClr val="000000"/>
                        </a:solidFill>
                        <a:effectLst/>
                        <a:latin typeface="Calibri"/>
                      </a:endParaRPr>
                    </a:p>
                  </a:txBody>
                  <a:tcPr marL="9525" marR="9525" marT="9525" marB="0" anchor="ctr"/>
                </a:tc>
                <a:tc>
                  <a:txBody>
                    <a:bodyPr/>
                    <a:lstStyle/>
                    <a:p>
                      <a:pPr algn="ctr" fontAlgn="ctr"/>
                      <a:r>
                        <a:rPr lang="en-US" sz="1800" b="1" i="0" u="none" strike="noStrike" dirty="0" smtClean="0">
                          <a:solidFill>
                            <a:srgbClr val="000000"/>
                          </a:solidFill>
                          <a:effectLst/>
                          <a:latin typeface="Calibri"/>
                        </a:rPr>
                        <a:t>12Q4</a:t>
                      </a:r>
                      <a:endParaRPr lang="en-US" sz="1800" b="1" i="0" u="none" strike="noStrike" dirty="0">
                        <a:solidFill>
                          <a:srgbClr val="000000"/>
                        </a:solidFill>
                        <a:effectLst/>
                        <a:latin typeface="Calibri"/>
                      </a:endParaRPr>
                    </a:p>
                  </a:txBody>
                  <a:tcPr marL="9525" marR="9525" marT="9525" marB="0" anchor="ctr"/>
                </a:tc>
                <a:tc>
                  <a:txBody>
                    <a:bodyPr/>
                    <a:lstStyle/>
                    <a:p>
                      <a:pPr algn="ctr" fontAlgn="ctr"/>
                      <a:r>
                        <a:rPr lang="en-US" sz="1800" b="1" i="0" u="none" strike="noStrike" dirty="0" smtClean="0">
                          <a:solidFill>
                            <a:srgbClr val="000000"/>
                          </a:solidFill>
                          <a:effectLst/>
                          <a:latin typeface="Calibri"/>
                        </a:rPr>
                        <a:t>13Q1</a:t>
                      </a:r>
                      <a:endParaRPr lang="en-US" sz="1800" b="1" i="0" u="none" strike="noStrike" dirty="0">
                        <a:solidFill>
                          <a:srgbClr val="000000"/>
                        </a:solidFill>
                        <a:effectLst/>
                        <a:latin typeface="Calibri"/>
                      </a:endParaRPr>
                    </a:p>
                  </a:txBody>
                  <a:tcPr marL="9525" marR="9525" marT="9525" marB="0" anchor="ctr"/>
                </a:tc>
                <a:tc>
                  <a:txBody>
                    <a:bodyPr/>
                    <a:lstStyle/>
                    <a:p>
                      <a:pPr algn="ctr" fontAlgn="ctr"/>
                      <a:r>
                        <a:rPr lang="en-US" sz="1800" b="1" i="0" u="none" strike="noStrike" dirty="0" err="1">
                          <a:solidFill>
                            <a:srgbClr val="000000"/>
                          </a:solidFill>
                          <a:effectLst/>
                          <a:latin typeface="Calibri"/>
                        </a:rPr>
                        <a:t>YoY</a:t>
                      </a:r>
                      <a:endParaRPr lang="en-US" sz="1800" b="1" i="0" u="none" strike="noStrike" dirty="0">
                        <a:solidFill>
                          <a:srgbClr val="000000"/>
                        </a:solidFill>
                        <a:effectLst/>
                        <a:latin typeface="Calibri"/>
                      </a:endParaRPr>
                    </a:p>
                  </a:txBody>
                  <a:tcPr marL="9525" marR="9525" marT="9525" marB="0" anchor="ctr">
                    <a:pattFill prst="pct50">
                      <a:fgClr>
                        <a:schemeClr val="bg2"/>
                      </a:fgClr>
                      <a:bgClr>
                        <a:schemeClr val="bg1"/>
                      </a:bgClr>
                    </a:pattFill>
                  </a:tcPr>
                </a:tc>
                <a:tc>
                  <a:txBody>
                    <a:bodyPr/>
                    <a:lstStyle/>
                    <a:p>
                      <a:pPr algn="ctr" fontAlgn="ctr"/>
                      <a:r>
                        <a:rPr lang="en-US" sz="1800" b="1" i="0" u="none" strike="noStrike" dirty="0">
                          <a:solidFill>
                            <a:srgbClr val="000000"/>
                          </a:solidFill>
                          <a:effectLst/>
                          <a:latin typeface="Calibri"/>
                        </a:rPr>
                        <a:t>QoQ</a:t>
                      </a:r>
                    </a:p>
                  </a:txBody>
                  <a:tcPr marL="9525" marR="9525" marT="9525" marB="0" anchor="ctr"/>
                </a:tc>
                <a:tc>
                  <a:txBody>
                    <a:bodyPr/>
                    <a:lstStyle/>
                    <a:p>
                      <a:pPr algn="ctr" fontAlgn="ctr"/>
                      <a:r>
                        <a:rPr lang="en-US" sz="1800" b="1" i="0" u="none" strike="noStrike" dirty="0" smtClean="0">
                          <a:solidFill>
                            <a:srgbClr val="000000"/>
                          </a:solidFill>
                          <a:effectLst/>
                          <a:latin typeface="Calibri"/>
                        </a:rPr>
                        <a:t>12Q3</a:t>
                      </a:r>
                      <a:endParaRPr lang="en-US" sz="1800" b="1" i="0" u="none" strike="noStrike" dirty="0">
                        <a:solidFill>
                          <a:srgbClr val="000000"/>
                        </a:solidFill>
                        <a:effectLst/>
                        <a:latin typeface="Calibri"/>
                      </a:endParaRPr>
                    </a:p>
                  </a:txBody>
                  <a:tcPr marL="9525" marR="9525" marT="9525" marB="0" anchor="ctr"/>
                </a:tc>
                <a:tc>
                  <a:txBody>
                    <a:bodyPr/>
                    <a:lstStyle/>
                    <a:p>
                      <a:pPr algn="ctr" fontAlgn="ctr"/>
                      <a:r>
                        <a:rPr lang="en-US" sz="1800" b="1" i="0" u="none" strike="noStrike" dirty="0" smtClean="0">
                          <a:solidFill>
                            <a:srgbClr val="000000"/>
                          </a:solidFill>
                          <a:effectLst/>
                          <a:latin typeface="Calibri"/>
                        </a:rPr>
                        <a:t>12Q4</a:t>
                      </a:r>
                      <a:endParaRPr lang="en-US" sz="1800" b="1" i="0" u="none" strike="noStrike" dirty="0">
                        <a:solidFill>
                          <a:srgbClr val="000000"/>
                        </a:solidFill>
                        <a:effectLst/>
                        <a:latin typeface="Calibri"/>
                      </a:endParaRPr>
                    </a:p>
                  </a:txBody>
                  <a:tcPr marL="9525" marR="9525" marT="9525" marB="0" anchor="ctr"/>
                </a:tc>
                <a:tc>
                  <a:txBody>
                    <a:bodyPr/>
                    <a:lstStyle/>
                    <a:p>
                      <a:pPr algn="ctr" fontAlgn="ctr"/>
                      <a:r>
                        <a:rPr lang="en-US" sz="1800" b="1" i="0" u="none" strike="noStrike" dirty="0" smtClean="0">
                          <a:solidFill>
                            <a:srgbClr val="000000"/>
                          </a:solidFill>
                          <a:effectLst/>
                          <a:latin typeface="Calibri"/>
                        </a:rPr>
                        <a:t>13Q1</a:t>
                      </a:r>
                      <a:endParaRPr lang="en-US" sz="1800" b="1" i="0" u="none" strike="noStrike" dirty="0">
                        <a:solidFill>
                          <a:srgbClr val="000000"/>
                        </a:solidFill>
                        <a:effectLst/>
                        <a:latin typeface="Calibri"/>
                      </a:endParaRPr>
                    </a:p>
                  </a:txBody>
                  <a:tcPr marL="9525" marR="9525" marT="9525" marB="0" anchor="ctr"/>
                </a:tc>
                <a:tc>
                  <a:txBody>
                    <a:bodyPr/>
                    <a:lstStyle/>
                    <a:p>
                      <a:pPr algn="ctr" fontAlgn="ctr"/>
                      <a:r>
                        <a:rPr lang="en-US" sz="1800" b="1" i="0" u="none" strike="noStrike" dirty="0" err="1">
                          <a:solidFill>
                            <a:srgbClr val="000000"/>
                          </a:solidFill>
                          <a:effectLst/>
                          <a:latin typeface="Calibri"/>
                        </a:rPr>
                        <a:t>YoY</a:t>
                      </a:r>
                      <a:endParaRPr lang="en-US" sz="1800" b="1" i="0" u="none" strike="noStrike" dirty="0">
                        <a:solidFill>
                          <a:srgbClr val="000000"/>
                        </a:solidFill>
                        <a:effectLst/>
                        <a:latin typeface="Calibri"/>
                      </a:endParaRPr>
                    </a:p>
                  </a:txBody>
                  <a:tcPr marL="9525" marR="9525" marT="9525" marB="0" anchor="ctr">
                    <a:pattFill prst="pct50">
                      <a:fgClr>
                        <a:schemeClr val="bg2"/>
                      </a:fgClr>
                      <a:bgClr>
                        <a:schemeClr val="bg1"/>
                      </a:bgClr>
                    </a:pattFill>
                  </a:tcPr>
                </a:tc>
                <a:tc>
                  <a:txBody>
                    <a:bodyPr/>
                    <a:lstStyle/>
                    <a:p>
                      <a:pPr algn="ctr" fontAlgn="ctr"/>
                      <a:r>
                        <a:rPr lang="en-US" sz="1800" b="1" i="0" u="none" strike="noStrike" dirty="0">
                          <a:solidFill>
                            <a:srgbClr val="000000"/>
                          </a:solidFill>
                          <a:effectLst/>
                          <a:latin typeface="Calibri"/>
                        </a:rPr>
                        <a:t>QoQ</a:t>
                      </a:r>
                    </a:p>
                  </a:txBody>
                  <a:tcPr marL="9525" marR="9525" marT="9525" marB="0" anchor="ctr"/>
                </a:tc>
              </a:tr>
              <a:tr h="390005">
                <a:tc>
                  <a:txBody>
                    <a:bodyPr/>
                    <a:lstStyle/>
                    <a:p>
                      <a:pPr algn="l" fontAlgn="ctr"/>
                      <a:r>
                        <a:rPr lang="en-US" sz="1800" b="0" i="0" u="none" strike="noStrike" dirty="0" smtClean="0">
                          <a:solidFill>
                            <a:schemeClr val="bg1"/>
                          </a:solidFill>
                          <a:effectLst/>
                          <a:latin typeface="Calibri"/>
                        </a:rPr>
                        <a:t>SMB</a:t>
                      </a:r>
                      <a:endParaRPr lang="en-US" sz="1800" b="0" i="0" u="none" strike="noStrike" dirty="0">
                        <a:solidFill>
                          <a:schemeClr val="bg1"/>
                        </a:solidFill>
                        <a:effectLst/>
                        <a:latin typeface="Calibri"/>
                      </a:endParaRPr>
                    </a:p>
                  </a:txBody>
                  <a:tcPr marL="9525" marR="9525" marT="9525" marB="0" anchor="ctr"/>
                </a:tc>
                <a:tc>
                  <a:txBody>
                    <a:bodyPr/>
                    <a:lstStyle/>
                    <a:p>
                      <a:pPr algn="ctr"/>
                      <a:r>
                        <a:rPr lang="en-US" dirty="0" smtClean="0">
                          <a:latin typeface="Calibri" pitchFamily="34" charset="0"/>
                          <a:cs typeface="Calibri" pitchFamily="34" charset="0"/>
                        </a:rPr>
                        <a:t>$3.4K</a:t>
                      </a:r>
                      <a:endParaRPr lang="en-US" dirty="0">
                        <a:latin typeface="Calibri" pitchFamily="34" charset="0"/>
                        <a:cs typeface="Calibri" pitchFamily="34" charset="0"/>
                      </a:endParaRPr>
                    </a:p>
                  </a:txBody>
                  <a:tcPr marL="9525" marR="9525" marT="9525" marB="0" anchor="b"/>
                </a:tc>
                <a:tc>
                  <a:txBody>
                    <a:bodyPr/>
                    <a:lstStyle/>
                    <a:p>
                      <a:pPr algn="ctr"/>
                      <a:r>
                        <a:rPr lang="en-US" dirty="0" smtClean="0">
                          <a:latin typeface="Calibri" pitchFamily="34" charset="0"/>
                          <a:cs typeface="Calibri" pitchFamily="34" charset="0"/>
                        </a:rPr>
                        <a:t>$3.0K</a:t>
                      </a:r>
                      <a:endParaRPr lang="en-US" dirty="0">
                        <a:latin typeface="Calibri" pitchFamily="34" charset="0"/>
                        <a:cs typeface="Calibri" pitchFamily="34" charset="0"/>
                      </a:endParaRPr>
                    </a:p>
                  </a:txBody>
                  <a:tcPr marL="9525" marR="9525" marT="9525" marB="0" anchor="b"/>
                </a:tc>
                <a:tc>
                  <a:txBody>
                    <a:bodyPr/>
                    <a:lstStyle/>
                    <a:p>
                      <a:pPr algn="ctr"/>
                      <a:r>
                        <a:rPr lang="en-US" dirty="0" smtClean="0">
                          <a:latin typeface="Calibri" pitchFamily="34" charset="0"/>
                          <a:cs typeface="Calibri" pitchFamily="34" charset="0"/>
                        </a:rPr>
                        <a:t>$2.6K</a:t>
                      </a:r>
                      <a:endParaRPr lang="en-US" dirty="0">
                        <a:latin typeface="Calibri" pitchFamily="34" charset="0"/>
                        <a:cs typeface="Calibri" pitchFamily="34" charset="0"/>
                      </a:endParaRPr>
                    </a:p>
                  </a:txBody>
                  <a:tcPr marL="9525" marR="9525" marT="9525" marB="0" anchor="b"/>
                </a:tc>
                <a:tc>
                  <a:txBody>
                    <a:bodyPr/>
                    <a:lstStyle/>
                    <a:p>
                      <a:pPr algn="ctr"/>
                      <a:r>
                        <a:rPr lang="en-US" dirty="0" smtClean="0">
                          <a:solidFill>
                            <a:srgbClr val="FF0000"/>
                          </a:solidFill>
                          <a:latin typeface="Calibri" pitchFamily="34" charset="0"/>
                          <a:cs typeface="Calibri" pitchFamily="34" charset="0"/>
                        </a:rPr>
                        <a:t>-24%</a:t>
                      </a:r>
                      <a:endParaRPr lang="en-US" dirty="0">
                        <a:solidFill>
                          <a:srgbClr val="FF0000"/>
                        </a:solidFill>
                        <a:latin typeface="Calibri" pitchFamily="34" charset="0"/>
                        <a:cs typeface="Calibri" pitchFamily="34" charset="0"/>
                      </a:endParaRPr>
                    </a:p>
                  </a:txBody>
                  <a:tcPr marL="9525" marR="9525" marT="9525" marB="0" anchor="b">
                    <a:pattFill prst="pct50">
                      <a:fgClr>
                        <a:schemeClr val="bg2"/>
                      </a:fgClr>
                      <a:bgClr>
                        <a:schemeClr val="bg1"/>
                      </a:bgClr>
                    </a:pattFill>
                  </a:tcPr>
                </a:tc>
                <a:tc>
                  <a:txBody>
                    <a:bodyPr/>
                    <a:lstStyle/>
                    <a:p>
                      <a:pPr algn="ctr"/>
                      <a:r>
                        <a:rPr lang="en-US" dirty="0" smtClean="0">
                          <a:solidFill>
                            <a:srgbClr val="FF0000"/>
                          </a:solidFill>
                          <a:latin typeface="Calibri" pitchFamily="34" charset="0"/>
                          <a:cs typeface="Calibri" pitchFamily="34" charset="0"/>
                        </a:rPr>
                        <a:t>-14%</a:t>
                      </a:r>
                      <a:endParaRPr lang="en-US" dirty="0">
                        <a:solidFill>
                          <a:srgbClr val="FF0000"/>
                        </a:solidFill>
                        <a:latin typeface="Calibri" pitchFamily="34" charset="0"/>
                        <a:cs typeface="Calibri" pitchFamily="34" charset="0"/>
                      </a:endParaRPr>
                    </a:p>
                  </a:txBody>
                  <a:tcPr marL="9525" marR="9525" marT="9525" marB="0" anchor="b"/>
                </a:tc>
                <a:tc>
                  <a:txBody>
                    <a:bodyPr/>
                    <a:lstStyle/>
                    <a:p>
                      <a:pPr algn="ctr"/>
                      <a:r>
                        <a:rPr lang="en-US" dirty="0" smtClean="0">
                          <a:latin typeface="Calibri" pitchFamily="34" charset="0"/>
                          <a:cs typeface="Calibri" pitchFamily="34" charset="0"/>
                        </a:rPr>
                        <a:t>$6.8K</a:t>
                      </a:r>
                      <a:endParaRPr lang="en-US" dirty="0">
                        <a:latin typeface="Calibri" pitchFamily="34" charset="0"/>
                        <a:cs typeface="Calibri" pitchFamily="34" charset="0"/>
                      </a:endParaRPr>
                    </a:p>
                  </a:txBody>
                  <a:tcPr marL="9525" marR="9525" marT="9525" marB="0" anchor="b"/>
                </a:tc>
                <a:tc>
                  <a:txBody>
                    <a:bodyPr/>
                    <a:lstStyle/>
                    <a:p>
                      <a:pPr algn="ctr"/>
                      <a:r>
                        <a:rPr lang="en-US" dirty="0" smtClean="0">
                          <a:latin typeface="Calibri" pitchFamily="34" charset="0"/>
                          <a:cs typeface="Calibri" pitchFamily="34" charset="0"/>
                        </a:rPr>
                        <a:t>$8.1K</a:t>
                      </a:r>
                      <a:endParaRPr lang="en-US" dirty="0">
                        <a:latin typeface="Calibri" pitchFamily="34" charset="0"/>
                        <a:cs typeface="Calibri" pitchFamily="34" charset="0"/>
                      </a:endParaRPr>
                    </a:p>
                  </a:txBody>
                  <a:tcPr marL="9525" marR="9525" marT="9525" marB="0" anchor="b"/>
                </a:tc>
                <a:tc>
                  <a:txBody>
                    <a:bodyPr/>
                    <a:lstStyle/>
                    <a:p>
                      <a:pPr algn="ctr"/>
                      <a:r>
                        <a:rPr lang="en-US" dirty="0" smtClean="0">
                          <a:latin typeface="Calibri" pitchFamily="34" charset="0"/>
                          <a:cs typeface="Calibri" pitchFamily="34" charset="0"/>
                        </a:rPr>
                        <a:t>$6.5K</a:t>
                      </a:r>
                      <a:endParaRPr lang="en-US" dirty="0">
                        <a:latin typeface="Calibri" pitchFamily="34" charset="0"/>
                        <a:cs typeface="Calibri" pitchFamily="34" charset="0"/>
                      </a:endParaRPr>
                    </a:p>
                  </a:txBody>
                  <a:tcPr marL="9525" marR="9525" marT="9525" marB="0" anchor="b"/>
                </a:tc>
                <a:tc>
                  <a:txBody>
                    <a:bodyPr/>
                    <a:lstStyle/>
                    <a:p>
                      <a:pPr algn="ctr"/>
                      <a:r>
                        <a:rPr lang="en-US" dirty="0" smtClean="0">
                          <a:solidFill>
                            <a:srgbClr val="FF0000"/>
                          </a:solidFill>
                          <a:latin typeface="Calibri" pitchFamily="34" charset="0"/>
                          <a:cs typeface="Calibri" pitchFamily="34" charset="0"/>
                        </a:rPr>
                        <a:t>-10%</a:t>
                      </a:r>
                      <a:endParaRPr lang="en-US" dirty="0">
                        <a:solidFill>
                          <a:srgbClr val="FF0000"/>
                        </a:solidFill>
                        <a:latin typeface="Calibri" pitchFamily="34" charset="0"/>
                        <a:cs typeface="Calibri" pitchFamily="34" charset="0"/>
                      </a:endParaRPr>
                    </a:p>
                  </a:txBody>
                  <a:tcPr marL="9525" marR="9525" marT="9525" marB="0" anchor="b">
                    <a:pattFill prst="pct50">
                      <a:fgClr>
                        <a:schemeClr val="bg2"/>
                      </a:fgClr>
                      <a:bgClr>
                        <a:schemeClr val="bg1"/>
                      </a:bgClr>
                    </a:pattFill>
                  </a:tcPr>
                </a:tc>
                <a:tc>
                  <a:txBody>
                    <a:bodyPr/>
                    <a:lstStyle/>
                    <a:p>
                      <a:pPr algn="ctr"/>
                      <a:r>
                        <a:rPr lang="en-US" dirty="0" smtClean="0">
                          <a:solidFill>
                            <a:srgbClr val="FF0000"/>
                          </a:solidFill>
                          <a:latin typeface="Calibri" pitchFamily="34" charset="0"/>
                          <a:cs typeface="Calibri" pitchFamily="34" charset="0"/>
                        </a:rPr>
                        <a:t>-11%</a:t>
                      </a:r>
                      <a:endParaRPr lang="en-US" dirty="0">
                        <a:solidFill>
                          <a:srgbClr val="FF0000"/>
                        </a:solidFill>
                        <a:latin typeface="Calibri" pitchFamily="34" charset="0"/>
                        <a:cs typeface="Calibri" pitchFamily="34" charset="0"/>
                      </a:endParaRPr>
                    </a:p>
                  </a:txBody>
                  <a:tcPr marL="9525" marR="9525" marT="9525" marB="0" anchor="b"/>
                </a:tc>
              </a:tr>
              <a:tr h="390005">
                <a:tc>
                  <a:txBody>
                    <a:bodyPr/>
                    <a:lstStyle/>
                    <a:p>
                      <a:pPr algn="l" fontAlgn="ctr"/>
                      <a:r>
                        <a:rPr lang="en-US" sz="1800" b="0" i="0" u="none" strike="noStrike" dirty="0" smtClean="0">
                          <a:solidFill>
                            <a:schemeClr val="bg1"/>
                          </a:solidFill>
                          <a:effectLst/>
                          <a:latin typeface="Calibri"/>
                        </a:rPr>
                        <a:t>Commercial</a:t>
                      </a:r>
                      <a:endParaRPr lang="en-US" sz="1800" b="0" i="0" u="none" strike="noStrike" dirty="0">
                        <a:solidFill>
                          <a:schemeClr val="bg1"/>
                        </a:solidFill>
                        <a:effectLst/>
                        <a:latin typeface="Calibri"/>
                      </a:endParaRPr>
                    </a:p>
                  </a:txBody>
                  <a:tcPr marL="9525" marR="9525" marT="9525" marB="0" anchor="ctr"/>
                </a:tc>
                <a:tc>
                  <a:txBody>
                    <a:bodyPr/>
                    <a:lstStyle/>
                    <a:p>
                      <a:pPr algn="ctr"/>
                      <a:r>
                        <a:rPr lang="en-US" dirty="0" smtClean="0">
                          <a:latin typeface="Calibri" pitchFamily="34" charset="0"/>
                          <a:cs typeface="Calibri" pitchFamily="34" charset="0"/>
                        </a:rPr>
                        <a:t>$8.9K</a:t>
                      </a:r>
                      <a:endParaRPr lang="en-US" dirty="0">
                        <a:latin typeface="Calibri" pitchFamily="34" charset="0"/>
                        <a:cs typeface="Calibri" pitchFamily="34" charset="0"/>
                      </a:endParaRPr>
                    </a:p>
                  </a:txBody>
                  <a:tcPr marL="9525" marR="9525" marT="9525" marB="0" anchor="b"/>
                </a:tc>
                <a:tc>
                  <a:txBody>
                    <a:bodyPr/>
                    <a:lstStyle/>
                    <a:p>
                      <a:pPr algn="ctr"/>
                      <a:r>
                        <a:rPr lang="en-US" dirty="0" smtClean="0">
                          <a:latin typeface="Calibri" pitchFamily="34" charset="0"/>
                          <a:cs typeface="Calibri" pitchFamily="34" charset="0"/>
                        </a:rPr>
                        <a:t>$9.6K</a:t>
                      </a:r>
                      <a:endParaRPr lang="en-US" dirty="0">
                        <a:latin typeface="Calibri" pitchFamily="34" charset="0"/>
                        <a:cs typeface="Calibri" pitchFamily="34" charset="0"/>
                      </a:endParaRPr>
                    </a:p>
                  </a:txBody>
                  <a:tcPr marL="9525" marR="9525" marT="9525" marB="0" anchor="b"/>
                </a:tc>
                <a:tc>
                  <a:txBody>
                    <a:bodyPr/>
                    <a:lstStyle/>
                    <a:p>
                      <a:pPr algn="ctr"/>
                      <a:r>
                        <a:rPr lang="en-US" dirty="0" smtClean="0">
                          <a:latin typeface="Calibri" pitchFamily="34" charset="0"/>
                          <a:cs typeface="Calibri" pitchFamily="34" charset="0"/>
                        </a:rPr>
                        <a:t>$8.8K</a:t>
                      </a:r>
                      <a:endParaRPr lang="en-US" dirty="0">
                        <a:latin typeface="Calibri" pitchFamily="34" charset="0"/>
                        <a:cs typeface="Calibri" pitchFamily="34" charset="0"/>
                      </a:endParaRPr>
                    </a:p>
                  </a:txBody>
                  <a:tcPr marL="9525" marR="9525" marT="9525" marB="0" anchor="b"/>
                </a:tc>
                <a:tc>
                  <a:txBody>
                    <a:bodyPr/>
                    <a:lstStyle/>
                    <a:p>
                      <a:pPr algn="ctr"/>
                      <a:r>
                        <a:rPr lang="en-US" dirty="0" smtClean="0">
                          <a:solidFill>
                            <a:srgbClr val="FF0000"/>
                          </a:solidFill>
                          <a:latin typeface="Calibri" pitchFamily="34" charset="0"/>
                          <a:cs typeface="Calibri" pitchFamily="34" charset="0"/>
                        </a:rPr>
                        <a:t>-1%</a:t>
                      </a:r>
                      <a:endParaRPr lang="en-US" dirty="0">
                        <a:solidFill>
                          <a:srgbClr val="FF0000"/>
                        </a:solidFill>
                        <a:latin typeface="Calibri" pitchFamily="34" charset="0"/>
                        <a:cs typeface="Calibri" pitchFamily="34" charset="0"/>
                      </a:endParaRPr>
                    </a:p>
                  </a:txBody>
                  <a:tcPr marL="9525" marR="9525" marT="9525" marB="0" anchor="b">
                    <a:pattFill prst="pct50">
                      <a:fgClr>
                        <a:schemeClr val="bg2"/>
                      </a:fgClr>
                      <a:bgClr>
                        <a:schemeClr val="bg1"/>
                      </a:bgClr>
                    </a:pattFill>
                  </a:tcPr>
                </a:tc>
                <a:tc>
                  <a:txBody>
                    <a:bodyPr/>
                    <a:lstStyle/>
                    <a:p>
                      <a:pPr algn="ctr"/>
                      <a:r>
                        <a:rPr lang="en-US" dirty="0" smtClean="0">
                          <a:solidFill>
                            <a:srgbClr val="FF0000"/>
                          </a:solidFill>
                          <a:latin typeface="Calibri" pitchFamily="34" charset="0"/>
                          <a:cs typeface="Calibri" pitchFamily="34" charset="0"/>
                        </a:rPr>
                        <a:t>-8%</a:t>
                      </a:r>
                      <a:endParaRPr lang="en-US" dirty="0">
                        <a:solidFill>
                          <a:srgbClr val="FF0000"/>
                        </a:solidFill>
                        <a:latin typeface="Calibri" pitchFamily="34" charset="0"/>
                        <a:cs typeface="Calibri" pitchFamily="34" charset="0"/>
                      </a:endParaRPr>
                    </a:p>
                  </a:txBody>
                  <a:tcPr marL="9525" marR="9525" marT="9525" marB="0" anchor="b"/>
                </a:tc>
                <a:tc>
                  <a:txBody>
                    <a:bodyPr/>
                    <a:lstStyle/>
                    <a:p>
                      <a:pPr algn="ctr"/>
                      <a:r>
                        <a:rPr lang="en-US" dirty="0" smtClean="0">
                          <a:latin typeface="Calibri" pitchFamily="34" charset="0"/>
                          <a:cs typeface="Calibri" pitchFamily="34" charset="0"/>
                        </a:rPr>
                        <a:t>$11.8K</a:t>
                      </a:r>
                      <a:endParaRPr lang="en-US" dirty="0">
                        <a:latin typeface="Calibri" pitchFamily="34" charset="0"/>
                        <a:cs typeface="Calibri" pitchFamily="34" charset="0"/>
                      </a:endParaRPr>
                    </a:p>
                  </a:txBody>
                  <a:tcPr marL="9525" marR="9525" marT="9525" marB="0" anchor="b"/>
                </a:tc>
                <a:tc>
                  <a:txBody>
                    <a:bodyPr/>
                    <a:lstStyle/>
                    <a:p>
                      <a:pPr algn="ctr"/>
                      <a:r>
                        <a:rPr lang="en-US" dirty="0" smtClean="0">
                          <a:latin typeface="Calibri" pitchFamily="34" charset="0"/>
                          <a:cs typeface="Calibri" pitchFamily="34" charset="0"/>
                        </a:rPr>
                        <a:t>$16K</a:t>
                      </a:r>
                      <a:endParaRPr lang="en-US" dirty="0">
                        <a:latin typeface="Calibri" pitchFamily="34" charset="0"/>
                        <a:cs typeface="Calibri" pitchFamily="34" charset="0"/>
                      </a:endParaRPr>
                    </a:p>
                  </a:txBody>
                  <a:tcPr marL="9525" marR="9525" marT="9525" marB="0" anchor="b"/>
                </a:tc>
                <a:tc>
                  <a:txBody>
                    <a:bodyPr/>
                    <a:lstStyle/>
                    <a:p>
                      <a:pPr algn="ctr"/>
                      <a:r>
                        <a:rPr lang="en-US" dirty="0" smtClean="0">
                          <a:latin typeface="Calibri" pitchFamily="34" charset="0"/>
                          <a:cs typeface="Calibri" pitchFamily="34" charset="0"/>
                        </a:rPr>
                        <a:t>$14.8K</a:t>
                      </a:r>
                      <a:endParaRPr lang="en-US" dirty="0">
                        <a:latin typeface="Calibri" pitchFamily="34" charset="0"/>
                        <a:cs typeface="Calibri" pitchFamily="34" charset="0"/>
                      </a:endParaRPr>
                    </a:p>
                  </a:txBody>
                  <a:tcPr marL="9525" marR="9525" marT="9525" marB="0" anchor="b"/>
                </a:tc>
                <a:tc>
                  <a:txBody>
                    <a:bodyPr/>
                    <a:lstStyle/>
                    <a:p>
                      <a:pPr algn="ctr"/>
                      <a:r>
                        <a:rPr lang="en-US" dirty="0" smtClean="0">
                          <a:latin typeface="Calibri" pitchFamily="34" charset="0"/>
                          <a:cs typeface="Calibri" pitchFamily="34" charset="0"/>
                        </a:rPr>
                        <a:t>25%</a:t>
                      </a:r>
                      <a:endParaRPr lang="en-US" dirty="0">
                        <a:latin typeface="Calibri" pitchFamily="34" charset="0"/>
                        <a:cs typeface="Calibri" pitchFamily="34" charset="0"/>
                      </a:endParaRPr>
                    </a:p>
                  </a:txBody>
                  <a:tcPr marL="9525" marR="9525" marT="9525" marB="0" anchor="b">
                    <a:pattFill prst="pct50">
                      <a:fgClr>
                        <a:schemeClr val="bg2"/>
                      </a:fgClr>
                      <a:bgClr>
                        <a:schemeClr val="bg1"/>
                      </a:bgClr>
                    </a:pattFill>
                  </a:tcPr>
                </a:tc>
                <a:tc>
                  <a:txBody>
                    <a:bodyPr/>
                    <a:lstStyle/>
                    <a:p>
                      <a:pPr algn="ctr"/>
                      <a:r>
                        <a:rPr lang="en-US" dirty="0" smtClean="0">
                          <a:solidFill>
                            <a:srgbClr val="FF0000"/>
                          </a:solidFill>
                          <a:latin typeface="Calibri" pitchFamily="34" charset="0"/>
                          <a:cs typeface="Calibri" pitchFamily="34" charset="0"/>
                        </a:rPr>
                        <a:t>-8%</a:t>
                      </a:r>
                      <a:endParaRPr lang="en-US" dirty="0">
                        <a:solidFill>
                          <a:srgbClr val="FF0000"/>
                        </a:solidFill>
                        <a:latin typeface="Calibri" pitchFamily="34" charset="0"/>
                        <a:cs typeface="Calibri" pitchFamily="34" charset="0"/>
                      </a:endParaRPr>
                    </a:p>
                  </a:txBody>
                  <a:tcPr marL="9525" marR="9525" marT="9525" marB="0" anchor="b"/>
                </a:tc>
              </a:tr>
            </a:tbl>
          </a:graphicData>
        </a:graphic>
      </p:graphicFrame>
      <p:sp>
        <p:nvSpPr>
          <p:cNvPr id="17" name="Rectangle 16"/>
          <p:cNvSpPr/>
          <p:nvPr/>
        </p:nvSpPr>
        <p:spPr>
          <a:xfrm>
            <a:off x="219408" y="818191"/>
            <a:ext cx="8800766" cy="3067506"/>
          </a:xfrm>
          <a:prstGeom prst="rect">
            <a:avLst/>
          </a:prstGeom>
        </p:spPr>
        <p:txBody>
          <a:bodyPr wrap="square">
            <a:spAutoFit/>
          </a:bodyPr>
          <a:lstStyle/>
          <a:p>
            <a:pPr marL="233363" indent="-233363" defTabSz="914400" fontAlgn="base">
              <a:lnSpc>
                <a:spcPts val="2400"/>
              </a:lnSpc>
              <a:spcBef>
                <a:spcPts val="1000"/>
              </a:spcBef>
              <a:spcAft>
                <a:spcPct val="0"/>
              </a:spcAft>
              <a:buClr>
                <a:srgbClr val="00709E"/>
              </a:buClr>
              <a:buSzPct val="115000"/>
              <a:buFont typeface="Wingdings" pitchFamily="2" charset="2"/>
              <a:buChar char="§"/>
            </a:pPr>
            <a:r>
              <a:rPr lang="en-US" sz="1600" b="1" kern="0" dirty="0" smtClean="0">
                <a:solidFill>
                  <a:srgbClr val="333333"/>
                </a:solidFill>
              </a:rPr>
              <a:t>New SMB customers ASP decreased </a:t>
            </a:r>
            <a:r>
              <a:rPr lang="en-US" sz="1600" b="1" kern="0" dirty="0" smtClean="0">
                <a:solidFill>
                  <a:srgbClr val="C00000"/>
                </a:solidFill>
              </a:rPr>
              <a:t>-24% </a:t>
            </a:r>
            <a:r>
              <a:rPr lang="en-US" sz="1600" b="1" kern="0" dirty="0" smtClean="0">
                <a:solidFill>
                  <a:srgbClr val="333333"/>
                </a:solidFill>
              </a:rPr>
              <a:t>YoY; expanding customer base into price conscious segment </a:t>
            </a:r>
          </a:p>
          <a:p>
            <a:pPr marL="690563" lvl="1" indent="-233363" defTabSz="914400" fontAlgn="base">
              <a:lnSpc>
                <a:spcPts val="2400"/>
              </a:lnSpc>
              <a:spcBef>
                <a:spcPts val="1000"/>
              </a:spcBef>
              <a:spcAft>
                <a:spcPct val="0"/>
              </a:spcAft>
              <a:buClr>
                <a:srgbClr val="00709E"/>
              </a:buClr>
              <a:buSzPct val="115000"/>
              <a:buFont typeface="Wingdings" pitchFamily="2" charset="2"/>
              <a:buChar char="§"/>
            </a:pPr>
            <a:r>
              <a:rPr lang="en-US" sz="1600" b="1" kern="0" dirty="0" smtClean="0">
                <a:solidFill>
                  <a:srgbClr val="333333"/>
                </a:solidFill>
              </a:rPr>
              <a:t>AMER Very Small SMB showing a large YoY decline from $3.4K to $2.6K</a:t>
            </a:r>
          </a:p>
          <a:p>
            <a:pPr marL="690563" lvl="1" indent="-233363" defTabSz="914400" fontAlgn="base">
              <a:lnSpc>
                <a:spcPts val="2400"/>
              </a:lnSpc>
              <a:spcBef>
                <a:spcPts val="1000"/>
              </a:spcBef>
              <a:spcAft>
                <a:spcPct val="0"/>
              </a:spcAft>
              <a:buClr>
                <a:srgbClr val="00709E"/>
              </a:buClr>
              <a:buSzPct val="115000"/>
              <a:buFont typeface="Wingdings" pitchFamily="2" charset="2"/>
              <a:buChar char="§"/>
            </a:pPr>
            <a:r>
              <a:rPr lang="en-US" sz="1600" b="1" kern="0" dirty="0" smtClean="0">
                <a:solidFill>
                  <a:srgbClr val="333333"/>
                </a:solidFill>
              </a:rPr>
              <a:t>Existing customers saw an increase in ASP </a:t>
            </a:r>
            <a:r>
              <a:rPr lang="en-US" sz="1600" b="1" kern="0" dirty="0">
                <a:solidFill>
                  <a:srgbClr val="333333"/>
                </a:solidFill>
              </a:rPr>
              <a:t>in AMER </a:t>
            </a:r>
            <a:r>
              <a:rPr lang="en-US" sz="1600" b="1" kern="0" dirty="0" smtClean="0">
                <a:solidFill>
                  <a:srgbClr val="333333"/>
                </a:solidFill>
              </a:rPr>
              <a:t>in Medium and Small SMB segments</a:t>
            </a:r>
          </a:p>
          <a:p>
            <a:pPr marL="233363" indent="-233363" defTabSz="914400" fontAlgn="base">
              <a:lnSpc>
                <a:spcPts val="2400"/>
              </a:lnSpc>
              <a:spcBef>
                <a:spcPts val="1000"/>
              </a:spcBef>
              <a:spcAft>
                <a:spcPct val="0"/>
              </a:spcAft>
              <a:buClr>
                <a:srgbClr val="00709E"/>
              </a:buClr>
              <a:buSzPct val="115000"/>
              <a:buFont typeface="Wingdings" pitchFamily="2" charset="2"/>
              <a:buChar char="§"/>
            </a:pPr>
            <a:r>
              <a:rPr lang="en-US" sz="1600" b="1" kern="0" dirty="0" smtClean="0">
                <a:solidFill>
                  <a:srgbClr val="333333"/>
                </a:solidFill>
              </a:rPr>
              <a:t>Commercial segment is purchasing higher edition of vSphere (48% of units are STD and above whilst in the SMB segment it is 40%) </a:t>
            </a:r>
          </a:p>
          <a:p>
            <a:pPr marL="690563" lvl="1" indent="-233363" defTabSz="914400" fontAlgn="base">
              <a:lnSpc>
                <a:spcPts val="2400"/>
              </a:lnSpc>
              <a:spcBef>
                <a:spcPts val="1000"/>
              </a:spcBef>
              <a:spcAft>
                <a:spcPct val="0"/>
              </a:spcAft>
              <a:buClr>
                <a:srgbClr val="00709E"/>
              </a:buClr>
              <a:buSzPct val="115000"/>
              <a:buFont typeface="Wingdings" pitchFamily="2" charset="2"/>
              <a:buChar char="§"/>
            </a:pPr>
            <a:r>
              <a:rPr lang="en-US" sz="1600" b="1" kern="0" dirty="0" smtClean="0">
                <a:solidFill>
                  <a:srgbClr val="333333"/>
                </a:solidFill>
              </a:rPr>
              <a:t>Sales focus on larger deals and ELA’s has led to a higher ASP</a:t>
            </a:r>
          </a:p>
        </p:txBody>
      </p:sp>
      <p:sp>
        <p:nvSpPr>
          <p:cNvPr id="3" name="TextBox 2"/>
          <p:cNvSpPr txBox="1"/>
          <p:nvPr/>
        </p:nvSpPr>
        <p:spPr>
          <a:xfrm>
            <a:off x="6816119" y="0"/>
            <a:ext cx="2327881" cy="584775"/>
          </a:xfrm>
          <a:prstGeom prst="rect">
            <a:avLst/>
          </a:prstGeom>
          <a:solidFill>
            <a:srgbClr val="FFFF00"/>
          </a:solidFill>
        </p:spPr>
        <p:txBody>
          <a:bodyPr wrap="none" rtlCol="0">
            <a:spAutoFit/>
          </a:bodyPr>
          <a:lstStyle/>
          <a:p>
            <a:pPr algn="l"/>
            <a:r>
              <a:rPr lang="en-US" sz="1600" dirty="0" smtClean="0">
                <a:solidFill>
                  <a:srgbClr val="333333"/>
                </a:solidFill>
                <a:latin typeface="+mn-lt"/>
                <a:ea typeface="+mn-ea"/>
              </a:rPr>
              <a:t>Confidential </a:t>
            </a:r>
          </a:p>
          <a:p>
            <a:pPr algn="l"/>
            <a:r>
              <a:rPr lang="en-US" sz="1600" dirty="0" smtClean="0">
                <a:solidFill>
                  <a:srgbClr val="333333"/>
                </a:solidFill>
                <a:latin typeface="+mn-lt"/>
                <a:ea typeface="+mn-ea"/>
              </a:rPr>
              <a:t>Please do not distribute</a:t>
            </a:r>
          </a:p>
        </p:txBody>
      </p:sp>
    </p:spTree>
    <p:extLst>
      <p:ext uri="{BB962C8B-B14F-4D97-AF65-F5344CB8AC3E}">
        <p14:creationId xmlns:p14="http://schemas.microsoft.com/office/powerpoint/2010/main" val="42225994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
            </p:custDataLst>
          </p:nvPr>
        </p:nvGraphicFramePr>
        <p:xfrm>
          <a:off x="3" y="0"/>
          <a:ext cx="158750" cy="158750"/>
        </p:xfrm>
        <a:graphic>
          <a:graphicData uri="http://schemas.openxmlformats.org/presentationml/2006/ole">
            <mc:AlternateContent xmlns:mc="http://schemas.openxmlformats.org/markup-compatibility/2006">
              <mc:Choice xmlns:v="urn:schemas-microsoft-com:vml" Requires="v">
                <p:oleObj spid="_x0000_s2048007" name="think-cell Slide" r:id="rId15" imgW="360" imgH="360" progId="">
                  <p:embed/>
                </p:oleObj>
              </mc:Choice>
              <mc:Fallback>
                <p:oleObj name="think-cell Slide" r:id="rId15" imgW="360" imgH="36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hidden="1"/>
          <p:cNvSpPr/>
          <p:nvPr>
            <p:custDataLst>
              <p:tags r:id="rId3"/>
            </p:custDataLst>
          </p:nvPr>
        </p:nvSpPr>
        <p:spPr bwMode="auto">
          <a:xfrm>
            <a:off x="3" y="0"/>
            <a:ext cx="158750" cy="158750"/>
          </a:xfrm>
          <a:prstGeom prst="rect">
            <a:avLst/>
          </a:prstGeom>
          <a:solidFill>
            <a:schemeClr val="bg1"/>
          </a:solidFill>
          <a:ln w="19050">
            <a:solidFill>
              <a:schemeClr val="accent3"/>
            </a:solidFill>
            <a:round/>
            <a:headEnd/>
            <a:tailEnd/>
          </a:ln>
          <a:effectLst/>
        </p:spPr>
        <p:txBody>
          <a:bodyPr vert="horz" wrap="none" lIns="0" tIns="0" rIns="0" bIns="0" rtlCol="0" anchor="ctr" anchorCtr="0">
            <a:noAutofit/>
          </a:bodyPr>
          <a:lstStyle/>
          <a:p>
            <a:pPr>
              <a:lnSpc>
                <a:spcPct val="90000"/>
              </a:lnSpc>
              <a:spcAft>
                <a:spcPct val="0"/>
              </a:spcAft>
            </a:pPr>
            <a:endParaRPr lang="en-US" sz="700" b="1" dirty="0" smtClean="0">
              <a:solidFill>
                <a:srgbClr val="FFFFFF"/>
              </a:solidFill>
              <a:latin typeface="Calibri" pitchFamily="34" charset="0"/>
              <a:sym typeface="Arial"/>
            </a:endParaRPr>
          </a:p>
        </p:txBody>
      </p:sp>
      <p:sp>
        <p:nvSpPr>
          <p:cNvPr id="2" name="Title 1"/>
          <p:cNvSpPr>
            <a:spLocks noGrp="1"/>
          </p:cNvSpPr>
          <p:nvPr>
            <p:ph type="title"/>
            <p:custDataLst>
              <p:tags r:id="rId4"/>
            </p:custDataLst>
          </p:nvPr>
        </p:nvSpPr>
        <p:spPr>
          <a:xfrm>
            <a:off x="228600" y="200025"/>
            <a:ext cx="8752890" cy="333375"/>
          </a:xfrm>
        </p:spPr>
        <p:txBody>
          <a:bodyPr/>
          <a:lstStyle/>
          <a:p>
            <a:r>
              <a:rPr lang="en-US" sz="2400" dirty="0" smtClean="0">
                <a:latin typeface="Calibri" pitchFamily="34" charset="0"/>
                <a:cs typeface="Calibri" pitchFamily="34" charset="0"/>
              </a:rPr>
              <a:t>SMB Market Share  </a:t>
            </a:r>
            <a:endParaRPr lang="en-US" sz="2400" dirty="0">
              <a:latin typeface="Calibri" pitchFamily="34" charset="0"/>
              <a:cs typeface="Calibri" pitchFamily="34" charset="0"/>
            </a:endParaRPr>
          </a:p>
        </p:txBody>
      </p:sp>
      <p:sp>
        <p:nvSpPr>
          <p:cNvPr id="32" name="Rectangle 31"/>
          <p:cNvSpPr/>
          <p:nvPr/>
        </p:nvSpPr>
        <p:spPr bwMode="auto">
          <a:xfrm>
            <a:off x="360727" y="736833"/>
            <a:ext cx="8445040" cy="833516"/>
          </a:xfrm>
          <a:prstGeom prst="rect">
            <a:avLst/>
          </a:prstGeom>
          <a:blipFill>
            <a:blip r:embed="rId17"/>
            <a:tile tx="0" ty="0" sx="100000" sy="100000" flip="none" algn="tl"/>
          </a:blipFill>
          <a:ln w="6350">
            <a:solidFill>
              <a:schemeClr val="accent3"/>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smtClean="0">
              <a:solidFill>
                <a:srgbClr val="333333"/>
              </a:solidFill>
            </a:endParaRPr>
          </a:p>
        </p:txBody>
      </p:sp>
      <p:sp>
        <p:nvSpPr>
          <p:cNvPr id="33" name="TextBox 32"/>
          <p:cNvSpPr txBox="1"/>
          <p:nvPr/>
        </p:nvSpPr>
        <p:spPr>
          <a:xfrm>
            <a:off x="425954" y="813033"/>
            <a:ext cx="8354885" cy="584775"/>
          </a:xfrm>
          <a:prstGeom prst="rect">
            <a:avLst/>
          </a:prstGeom>
          <a:noFill/>
          <a:ln w="19050">
            <a:noFill/>
          </a:ln>
          <a:effectLst/>
        </p:spPr>
        <p:txBody>
          <a:bodyPr wrap="square" rtlCol="0">
            <a:spAutoFit/>
          </a:bodyPr>
          <a:lstStyle/>
          <a:p>
            <a:pPr algn="ctr"/>
            <a:r>
              <a:rPr lang="en-US" sz="1600" b="1" dirty="0" smtClean="0">
                <a:solidFill>
                  <a:srgbClr val="333333"/>
                </a:solidFill>
              </a:rPr>
              <a:t>VMware maintains overall market share in SMB globally</a:t>
            </a:r>
          </a:p>
          <a:p>
            <a:pPr algn="ctr"/>
            <a:r>
              <a:rPr lang="en-US" sz="1600" b="1" dirty="0" smtClean="0">
                <a:solidFill>
                  <a:srgbClr val="333333"/>
                </a:solidFill>
              </a:rPr>
              <a:t>MSFT gaining more share in newly virtualized servers in sub 100 employee segment</a:t>
            </a:r>
          </a:p>
        </p:txBody>
      </p:sp>
      <p:sp>
        <p:nvSpPr>
          <p:cNvPr id="24" name="TextBox 23"/>
          <p:cNvSpPr txBox="1"/>
          <p:nvPr/>
        </p:nvSpPr>
        <p:spPr>
          <a:xfrm>
            <a:off x="1916229" y="3219220"/>
            <a:ext cx="702435" cy="469359"/>
          </a:xfrm>
          <a:prstGeom prst="rect">
            <a:avLst/>
          </a:prstGeom>
          <a:solidFill>
            <a:schemeClr val="accent4">
              <a:lumMod val="20000"/>
              <a:lumOff val="80000"/>
            </a:schemeClr>
          </a:solidFill>
        </p:spPr>
        <p:txBody>
          <a:bodyPr wrap="none" rtlCol="0">
            <a:spAutoFit/>
          </a:bodyPr>
          <a:lstStyle/>
          <a:p>
            <a:pPr algn="ctr"/>
            <a:r>
              <a:rPr lang="en-US" sz="1400" dirty="0" smtClean="0">
                <a:solidFill>
                  <a:srgbClr val="333333"/>
                </a:solidFill>
              </a:rPr>
              <a:t>-0.7%</a:t>
            </a:r>
            <a:endParaRPr lang="en-US" sz="1400" dirty="0">
              <a:solidFill>
                <a:srgbClr val="333333"/>
              </a:solidFill>
            </a:endParaRPr>
          </a:p>
          <a:p>
            <a:pPr algn="ctr"/>
            <a:r>
              <a:rPr lang="en-US" sz="1050" dirty="0">
                <a:solidFill>
                  <a:srgbClr val="333333"/>
                </a:solidFill>
              </a:rPr>
              <a:t>in a year</a:t>
            </a:r>
          </a:p>
        </p:txBody>
      </p:sp>
      <p:sp>
        <p:nvSpPr>
          <p:cNvPr id="25" name="TextBox 24"/>
          <p:cNvSpPr txBox="1"/>
          <p:nvPr/>
        </p:nvSpPr>
        <p:spPr>
          <a:xfrm>
            <a:off x="4977931" y="3219220"/>
            <a:ext cx="702435" cy="469359"/>
          </a:xfrm>
          <a:prstGeom prst="rect">
            <a:avLst/>
          </a:prstGeom>
          <a:solidFill>
            <a:schemeClr val="accent4">
              <a:lumMod val="20000"/>
              <a:lumOff val="80000"/>
            </a:schemeClr>
          </a:solidFill>
        </p:spPr>
        <p:txBody>
          <a:bodyPr wrap="none" rtlCol="0">
            <a:spAutoFit/>
          </a:bodyPr>
          <a:lstStyle/>
          <a:p>
            <a:pPr algn="ctr"/>
            <a:r>
              <a:rPr lang="en-US" sz="1400" dirty="0" smtClean="0">
                <a:solidFill>
                  <a:srgbClr val="333333"/>
                </a:solidFill>
              </a:rPr>
              <a:t>-0.9%</a:t>
            </a:r>
            <a:endParaRPr lang="en-US" sz="1600" dirty="0">
              <a:solidFill>
                <a:srgbClr val="333333"/>
              </a:solidFill>
            </a:endParaRPr>
          </a:p>
          <a:p>
            <a:pPr algn="ctr"/>
            <a:r>
              <a:rPr lang="en-US" sz="1050" dirty="0">
                <a:solidFill>
                  <a:srgbClr val="333333"/>
                </a:solidFill>
              </a:rPr>
              <a:t>in a year</a:t>
            </a:r>
          </a:p>
        </p:txBody>
      </p:sp>
      <p:sp>
        <p:nvSpPr>
          <p:cNvPr id="29" name="TextBox 28"/>
          <p:cNvSpPr txBox="1"/>
          <p:nvPr/>
        </p:nvSpPr>
        <p:spPr>
          <a:xfrm>
            <a:off x="7892373" y="3219220"/>
            <a:ext cx="702435" cy="469359"/>
          </a:xfrm>
          <a:prstGeom prst="rect">
            <a:avLst/>
          </a:prstGeom>
          <a:solidFill>
            <a:schemeClr val="accent4">
              <a:lumMod val="20000"/>
              <a:lumOff val="80000"/>
            </a:schemeClr>
          </a:solidFill>
        </p:spPr>
        <p:txBody>
          <a:bodyPr wrap="none" rtlCol="0">
            <a:spAutoFit/>
          </a:bodyPr>
          <a:lstStyle/>
          <a:p>
            <a:pPr algn="ctr"/>
            <a:r>
              <a:rPr lang="en-US" sz="1400" dirty="0">
                <a:solidFill>
                  <a:srgbClr val="333333"/>
                </a:solidFill>
              </a:rPr>
              <a:t>-</a:t>
            </a:r>
            <a:r>
              <a:rPr lang="en-US" sz="1400" dirty="0" smtClean="0">
                <a:solidFill>
                  <a:srgbClr val="333333"/>
                </a:solidFill>
              </a:rPr>
              <a:t>1.5%</a:t>
            </a:r>
            <a:endParaRPr lang="en-US" sz="1600" dirty="0">
              <a:solidFill>
                <a:srgbClr val="333333"/>
              </a:solidFill>
            </a:endParaRPr>
          </a:p>
          <a:p>
            <a:pPr algn="ctr"/>
            <a:r>
              <a:rPr lang="en-US" sz="1050" dirty="0">
                <a:solidFill>
                  <a:srgbClr val="333333"/>
                </a:solidFill>
              </a:rPr>
              <a:t>in a year</a:t>
            </a:r>
          </a:p>
        </p:txBody>
      </p:sp>
      <p:sp>
        <p:nvSpPr>
          <p:cNvPr id="30" name="Rectangle 28"/>
          <p:cNvSpPr>
            <a:spLocks noChangeArrowheads="1"/>
          </p:cNvSpPr>
          <p:nvPr>
            <p:custDataLst>
              <p:tags r:id="rId5"/>
            </p:custDataLst>
          </p:nvPr>
        </p:nvSpPr>
        <p:spPr bwMode="auto">
          <a:xfrm>
            <a:off x="1203580" y="1685532"/>
            <a:ext cx="6045661" cy="317163"/>
          </a:xfrm>
          <a:prstGeom prst="rect">
            <a:avLst/>
          </a:prstGeom>
          <a:noFill/>
          <a:ln w="9525">
            <a:solidFill>
              <a:schemeClr val="accent3"/>
            </a:solidFill>
            <a:miter lim="800000"/>
            <a:headEnd/>
            <a:tailEnd/>
          </a:ln>
          <a:effectLst/>
        </p:spPr>
        <p:txBody>
          <a:bodyPr lIns="0" tIns="0" rIns="0" bIns="0" anchor="t"/>
          <a:lstStyle/>
          <a:p>
            <a:pPr marL="0" lvl="1" indent="3175" algn="ctr" defTabSz="877516" eaLnBrk="0" fontAlgn="base" hangingPunct="0">
              <a:spcBef>
                <a:spcPct val="0"/>
              </a:spcBef>
              <a:buClr>
                <a:srgbClr val="4D4D4D"/>
              </a:buClr>
              <a:buSzPct val="125000"/>
              <a:defRPr/>
            </a:pPr>
            <a:r>
              <a:rPr lang="en-US" b="1" dirty="0">
                <a:solidFill>
                  <a:srgbClr val="333333"/>
                </a:solidFill>
                <a:latin typeface="Calibri" pitchFamily="34" charset="0"/>
                <a:cs typeface="Calibri" pitchFamily="34" charset="0"/>
              </a:rPr>
              <a:t>Est. Global SMB Server Virtualization Market Share   </a:t>
            </a:r>
          </a:p>
        </p:txBody>
      </p:sp>
      <p:graphicFrame>
        <p:nvGraphicFramePr>
          <p:cNvPr id="31" name="Object 40"/>
          <p:cNvGraphicFramePr>
            <a:graphicFrameLocks noChangeAspect="1"/>
          </p:cNvGraphicFramePr>
          <p:nvPr>
            <p:custDataLst>
              <p:tags r:id="rId6"/>
            </p:custDataLst>
            <p:extLst>
              <p:ext uri="{D42A27DB-BD31-4B8C-83A1-F6EECF244321}">
                <p14:modId xmlns:p14="http://schemas.microsoft.com/office/powerpoint/2010/main" val="2282018038"/>
              </p:ext>
            </p:extLst>
          </p:nvPr>
        </p:nvGraphicFramePr>
        <p:xfrm>
          <a:off x="890350" y="2020890"/>
          <a:ext cx="2198142" cy="1418201"/>
        </p:xfrm>
        <a:graphic>
          <a:graphicData uri="http://schemas.openxmlformats.org/drawingml/2006/chart">
            <c:chart xmlns:c="http://schemas.openxmlformats.org/drawingml/2006/chart" xmlns:r="http://schemas.openxmlformats.org/officeDocument/2006/relationships" r:id="rId18"/>
          </a:graphicData>
        </a:graphic>
      </p:graphicFrame>
      <p:sp>
        <p:nvSpPr>
          <p:cNvPr id="42" name="Rectangle 28"/>
          <p:cNvSpPr>
            <a:spLocks noChangeArrowheads="1"/>
          </p:cNvSpPr>
          <p:nvPr>
            <p:custDataLst>
              <p:tags r:id="rId7"/>
            </p:custDataLst>
          </p:nvPr>
        </p:nvSpPr>
        <p:spPr bwMode="auto">
          <a:xfrm>
            <a:off x="60999" y="3390845"/>
            <a:ext cx="1227975" cy="392193"/>
          </a:xfrm>
          <a:prstGeom prst="rect">
            <a:avLst/>
          </a:prstGeom>
          <a:noFill/>
          <a:ln w="9525">
            <a:noFill/>
            <a:miter lim="800000"/>
            <a:headEnd/>
            <a:tailEnd/>
          </a:ln>
          <a:effectLst/>
        </p:spPr>
        <p:txBody>
          <a:bodyPr lIns="0" tIns="0" rIns="0" bIns="0" anchor="ctr"/>
          <a:lstStyle/>
          <a:p>
            <a:pPr marL="0" lvl="1" indent="3175" algn="r" defTabSz="877516" eaLnBrk="0" fontAlgn="base" hangingPunct="0">
              <a:spcBef>
                <a:spcPct val="0"/>
              </a:spcBef>
              <a:buClr>
                <a:srgbClr val="4D4D4D"/>
              </a:buClr>
              <a:buSzPct val="125000"/>
              <a:defRPr/>
            </a:pPr>
            <a:r>
              <a:rPr lang="en-US" sz="1050" i="1" kern="0" dirty="0" smtClean="0">
                <a:solidFill>
                  <a:srgbClr val="333333"/>
                </a:solidFill>
                <a:latin typeface="Calibri" pitchFamily="34" charset="0"/>
                <a:cs typeface="Calibri" pitchFamily="34" charset="0"/>
              </a:rPr>
              <a:t>n </a:t>
            </a:r>
            <a:r>
              <a:rPr lang="en-US" sz="1050" i="1" kern="0" dirty="0">
                <a:solidFill>
                  <a:srgbClr val="333333"/>
                </a:solidFill>
                <a:latin typeface="Calibri" pitchFamily="34" charset="0"/>
                <a:cs typeface="Calibri" pitchFamily="34" charset="0"/>
              </a:rPr>
              <a:t>= </a:t>
            </a:r>
            <a:r>
              <a:rPr lang="en-US" sz="1050" i="1" kern="0" dirty="0" smtClean="0">
                <a:solidFill>
                  <a:srgbClr val="333333"/>
                </a:solidFill>
                <a:latin typeface="Calibri" pitchFamily="34" charset="0"/>
                <a:cs typeface="Calibri" pitchFamily="34" charset="0"/>
              </a:rPr>
              <a:t>1,181,854 devices</a:t>
            </a:r>
            <a:endParaRPr lang="en-US" sz="1050" i="1" kern="0" dirty="0">
              <a:solidFill>
                <a:srgbClr val="333333"/>
              </a:solidFill>
              <a:latin typeface="Calibri" pitchFamily="34" charset="0"/>
              <a:cs typeface="Calibri" pitchFamily="34" charset="0"/>
            </a:endParaRPr>
          </a:p>
        </p:txBody>
      </p:sp>
      <p:graphicFrame>
        <p:nvGraphicFramePr>
          <p:cNvPr id="43" name="Object 40"/>
          <p:cNvGraphicFramePr>
            <a:graphicFrameLocks noChangeAspect="1"/>
          </p:cNvGraphicFramePr>
          <p:nvPr>
            <p:custDataLst>
              <p:tags r:id="rId8"/>
            </p:custDataLst>
            <p:extLst>
              <p:ext uri="{D42A27DB-BD31-4B8C-83A1-F6EECF244321}">
                <p14:modId xmlns:p14="http://schemas.microsoft.com/office/powerpoint/2010/main" val="1002237683"/>
              </p:ext>
            </p:extLst>
          </p:nvPr>
        </p:nvGraphicFramePr>
        <p:xfrm>
          <a:off x="3947081" y="2020890"/>
          <a:ext cx="2198142" cy="1418201"/>
        </p:xfrm>
        <a:graphic>
          <a:graphicData uri="http://schemas.openxmlformats.org/drawingml/2006/chart">
            <c:chart xmlns:c="http://schemas.openxmlformats.org/drawingml/2006/chart" xmlns:r="http://schemas.openxmlformats.org/officeDocument/2006/relationships" r:id="rId19"/>
          </a:graphicData>
        </a:graphic>
      </p:graphicFrame>
      <p:sp>
        <p:nvSpPr>
          <p:cNvPr id="44" name="Rectangle 28"/>
          <p:cNvSpPr>
            <a:spLocks noChangeArrowheads="1"/>
          </p:cNvSpPr>
          <p:nvPr>
            <p:custDataLst>
              <p:tags r:id="rId9"/>
            </p:custDataLst>
          </p:nvPr>
        </p:nvSpPr>
        <p:spPr bwMode="auto">
          <a:xfrm>
            <a:off x="3103184" y="3061150"/>
            <a:ext cx="1183214" cy="392193"/>
          </a:xfrm>
          <a:prstGeom prst="rect">
            <a:avLst/>
          </a:prstGeom>
          <a:noFill/>
          <a:ln w="9525">
            <a:noFill/>
            <a:miter lim="800000"/>
            <a:headEnd/>
            <a:tailEnd/>
          </a:ln>
          <a:effectLst/>
        </p:spPr>
        <p:txBody>
          <a:bodyPr lIns="0" tIns="0" rIns="0" bIns="0" anchor="ctr"/>
          <a:lstStyle/>
          <a:p>
            <a:pPr marL="0" lvl="1" indent="3175" algn="r" defTabSz="877516" eaLnBrk="0" fontAlgn="base" hangingPunct="0">
              <a:spcBef>
                <a:spcPct val="0"/>
              </a:spcBef>
              <a:buClr>
                <a:srgbClr val="4D4D4D"/>
              </a:buClr>
              <a:buSzPct val="125000"/>
              <a:defRPr/>
            </a:pPr>
            <a:r>
              <a:rPr lang="en-US" sz="1050" i="1" kern="0" dirty="0" smtClean="0">
                <a:solidFill>
                  <a:srgbClr val="333333"/>
                </a:solidFill>
                <a:latin typeface="Calibri" pitchFamily="34" charset="0"/>
                <a:cs typeface="Calibri" pitchFamily="34" charset="0"/>
              </a:rPr>
              <a:t>n </a:t>
            </a:r>
            <a:r>
              <a:rPr lang="en-US" sz="1050" i="1" kern="0" dirty="0">
                <a:solidFill>
                  <a:srgbClr val="333333"/>
                </a:solidFill>
                <a:latin typeface="Calibri" pitchFamily="34" charset="0"/>
                <a:cs typeface="Calibri" pitchFamily="34" charset="0"/>
              </a:rPr>
              <a:t>= </a:t>
            </a:r>
            <a:r>
              <a:rPr lang="en-US" sz="1050" i="1" kern="0" dirty="0" smtClean="0">
                <a:solidFill>
                  <a:srgbClr val="333333"/>
                </a:solidFill>
                <a:latin typeface="Calibri" pitchFamily="34" charset="0"/>
                <a:cs typeface="Calibri" pitchFamily="34" charset="0"/>
              </a:rPr>
              <a:t>1,108,511devices</a:t>
            </a:r>
            <a:endParaRPr lang="en-US" sz="1050" i="1" kern="0" dirty="0">
              <a:solidFill>
                <a:srgbClr val="333333"/>
              </a:solidFill>
              <a:latin typeface="Calibri" pitchFamily="34" charset="0"/>
              <a:cs typeface="Calibri" pitchFamily="34" charset="0"/>
            </a:endParaRPr>
          </a:p>
        </p:txBody>
      </p:sp>
      <p:graphicFrame>
        <p:nvGraphicFramePr>
          <p:cNvPr id="48" name="Object 40"/>
          <p:cNvGraphicFramePr>
            <a:graphicFrameLocks noChangeAspect="1"/>
          </p:cNvGraphicFramePr>
          <p:nvPr>
            <p:custDataLst>
              <p:tags r:id="rId10"/>
            </p:custDataLst>
            <p:extLst>
              <p:ext uri="{D42A27DB-BD31-4B8C-83A1-F6EECF244321}">
                <p14:modId xmlns:p14="http://schemas.microsoft.com/office/powerpoint/2010/main" val="228056473"/>
              </p:ext>
            </p:extLst>
          </p:nvPr>
        </p:nvGraphicFramePr>
        <p:xfrm>
          <a:off x="6751720" y="2020890"/>
          <a:ext cx="2198142" cy="1418201"/>
        </p:xfrm>
        <a:graphic>
          <a:graphicData uri="http://schemas.openxmlformats.org/drawingml/2006/chart">
            <c:chart xmlns:c="http://schemas.openxmlformats.org/drawingml/2006/chart" xmlns:r="http://schemas.openxmlformats.org/officeDocument/2006/relationships" r:id="rId20"/>
          </a:graphicData>
        </a:graphic>
      </p:graphicFrame>
      <p:sp>
        <p:nvSpPr>
          <p:cNvPr id="49" name="Rectangle 28"/>
          <p:cNvSpPr>
            <a:spLocks noChangeArrowheads="1"/>
          </p:cNvSpPr>
          <p:nvPr>
            <p:custDataLst>
              <p:tags r:id="rId11"/>
            </p:custDataLst>
          </p:nvPr>
        </p:nvSpPr>
        <p:spPr bwMode="auto">
          <a:xfrm>
            <a:off x="6066842" y="2811403"/>
            <a:ext cx="1066800" cy="834716"/>
          </a:xfrm>
          <a:prstGeom prst="rect">
            <a:avLst/>
          </a:prstGeom>
          <a:noFill/>
          <a:ln w="9525">
            <a:noFill/>
            <a:miter lim="800000"/>
            <a:headEnd/>
            <a:tailEnd/>
          </a:ln>
          <a:effectLst/>
        </p:spPr>
        <p:txBody>
          <a:bodyPr lIns="0" tIns="0" rIns="0" bIns="0" anchor="ctr"/>
          <a:lstStyle/>
          <a:p>
            <a:pPr marL="0" lvl="1" indent="3175" algn="r" defTabSz="877516" eaLnBrk="0" fontAlgn="base" hangingPunct="0">
              <a:spcBef>
                <a:spcPct val="0"/>
              </a:spcBef>
              <a:buClr>
                <a:srgbClr val="4D4D4D"/>
              </a:buClr>
              <a:buSzPct val="125000"/>
              <a:defRPr/>
            </a:pPr>
            <a:r>
              <a:rPr lang="en-US" sz="1050" i="1" kern="0" dirty="0" smtClean="0">
                <a:solidFill>
                  <a:srgbClr val="333333"/>
                </a:solidFill>
                <a:latin typeface="Calibri" pitchFamily="34" charset="0"/>
                <a:cs typeface="Calibri" pitchFamily="34" charset="0"/>
              </a:rPr>
              <a:t>n </a:t>
            </a:r>
            <a:r>
              <a:rPr lang="en-US" sz="1050" i="1" kern="0" dirty="0">
                <a:solidFill>
                  <a:srgbClr val="333333"/>
                </a:solidFill>
                <a:latin typeface="Calibri" pitchFamily="34" charset="0"/>
                <a:cs typeface="Calibri" pitchFamily="34" charset="0"/>
              </a:rPr>
              <a:t>= </a:t>
            </a:r>
            <a:r>
              <a:rPr lang="en-US" sz="1050" i="1" kern="0" dirty="0" smtClean="0">
                <a:solidFill>
                  <a:srgbClr val="333333"/>
                </a:solidFill>
                <a:latin typeface="Calibri" pitchFamily="34" charset="0"/>
                <a:cs typeface="Calibri" pitchFamily="34" charset="0"/>
              </a:rPr>
              <a:t>235,508 </a:t>
            </a:r>
            <a:r>
              <a:rPr lang="en-US" sz="1050" i="1" kern="0" dirty="0">
                <a:solidFill>
                  <a:srgbClr val="333333"/>
                </a:solidFill>
                <a:latin typeface="Calibri" pitchFamily="34" charset="0"/>
                <a:cs typeface="Calibri" pitchFamily="34" charset="0"/>
              </a:rPr>
              <a:t>devices</a:t>
            </a:r>
          </a:p>
        </p:txBody>
      </p:sp>
      <p:sp>
        <p:nvSpPr>
          <p:cNvPr id="5" name="Rectangle 4"/>
          <p:cNvSpPr/>
          <p:nvPr/>
        </p:nvSpPr>
        <p:spPr>
          <a:xfrm>
            <a:off x="611425" y="3595785"/>
            <a:ext cx="2472215" cy="338554"/>
          </a:xfrm>
          <a:prstGeom prst="rect">
            <a:avLst/>
          </a:prstGeom>
        </p:spPr>
        <p:txBody>
          <a:bodyPr wrap="none">
            <a:spAutoFit/>
          </a:bodyPr>
          <a:lstStyle/>
          <a:p>
            <a:pPr lvl="0">
              <a:spcBef>
                <a:spcPts val="600"/>
              </a:spcBef>
              <a:spcAft>
                <a:spcPts val="600"/>
              </a:spcAft>
            </a:pPr>
            <a:r>
              <a:rPr lang="en-US" sz="1600" b="1" dirty="0">
                <a:solidFill>
                  <a:srgbClr val="333333">
                    <a:lumMod val="50000"/>
                  </a:srgbClr>
                </a:solidFill>
                <a:latin typeface="Calibri" pitchFamily="34" charset="0"/>
                <a:cs typeface="Calibri" pitchFamily="34" charset="0"/>
              </a:rPr>
              <a:t>Very Small </a:t>
            </a:r>
            <a:r>
              <a:rPr lang="en-US" sz="1400" dirty="0">
                <a:solidFill>
                  <a:srgbClr val="333333">
                    <a:lumMod val="50000"/>
                  </a:srgbClr>
                </a:solidFill>
                <a:latin typeface="Calibri" pitchFamily="34" charset="0"/>
                <a:cs typeface="Calibri" pitchFamily="34" charset="0"/>
              </a:rPr>
              <a:t>(&lt; 100 Employees)</a:t>
            </a:r>
            <a:endParaRPr lang="en-US" sz="1400" b="1" dirty="0">
              <a:solidFill>
                <a:srgbClr val="333333">
                  <a:lumMod val="50000"/>
                </a:srgbClr>
              </a:solidFill>
              <a:latin typeface="Calibri" pitchFamily="34" charset="0"/>
              <a:cs typeface="Calibri" pitchFamily="34" charset="0"/>
            </a:endParaRPr>
          </a:p>
        </p:txBody>
      </p:sp>
      <p:sp>
        <p:nvSpPr>
          <p:cNvPr id="8" name="Rectangle 7"/>
          <p:cNvSpPr/>
          <p:nvPr/>
        </p:nvSpPr>
        <p:spPr>
          <a:xfrm>
            <a:off x="3536731" y="3595785"/>
            <a:ext cx="2238177" cy="338554"/>
          </a:xfrm>
          <a:prstGeom prst="rect">
            <a:avLst/>
          </a:prstGeom>
        </p:spPr>
        <p:txBody>
          <a:bodyPr wrap="none">
            <a:spAutoFit/>
          </a:bodyPr>
          <a:lstStyle/>
          <a:p>
            <a:pPr lvl="0">
              <a:spcAft>
                <a:spcPts val="600"/>
              </a:spcAft>
            </a:pPr>
            <a:r>
              <a:rPr lang="en-US" sz="1600" b="1" dirty="0">
                <a:solidFill>
                  <a:srgbClr val="333333">
                    <a:lumMod val="50000"/>
                  </a:srgbClr>
                </a:solidFill>
                <a:latin typeface="Calibri" pitchFamily="34" charset="0"/>
                <a:cs typeface="Calibri" pitchFamily="34" charset="0"/>
              </a:rPr>
              <a:t>Small </a:t>
            </a:r>
            <a:r>
              <a:rPr lang="en-US" sz="1400" dirty="0">
                <a:solidFill>
                  <a:srgbClr val="333333">
                    <a:lumMod val="50000"/>
                  </a:srgbClr>
                </a:solidFill>
                <a:latin typeface="Calibri" pitchFamily="34" charset="0"/>
                <a:cs typeface="Calibri" pitchFamily="34" charset="0"/>
              </a:rPr>
              <a:t>(100-499 Employees)</a:t>
            </a:r>
            <a:endParaRPr lang="en-US" sz="1400" b="1" dirty="0">
              <a:solidFill>
                <a:srgbClr val="333333">
                  <a:lumMod val="50000"/>
                </a:srgbClr>
              </a:solidFill>
              <a:latin typeface="Calibri" pitchFamily="34" charset="0"/>
              <a:cs typeface="Calibri" pitchFamily="34" charset="0"/>
            </a:endParaRPr>
          </a:p>
        </p:txBody>
      </p:sp>
      <p:sp>
        <p:nvSpPr>
          <p:cNvPr id="10" name="Rectangle 9"/>
          <p:cNvSpPr/>
          <p:nvPr/>
        </p:nvSpPr>
        <p:spPr>
          <a:xfrm>
            <a:off x="6312712" y="3595785"/>
            <a:ext cx="2493055" cy="338554"/>
          </a:xfrm>
          <a:prstGeom prst="rect">
            <a:avLst/>
          </a:prstGeom>
        </p:spPr>
        <p:txBody>
          <a:bodyPr wrap="none">
            <a:spAutoFit/>
          </a:bodyPr>
          <a:lstStyle/>
          <a:p>
            <a:pPr lvl="0">
              <a:spcAft>
                <a:spcPts val="600"/>
              </a:spcAft>
            </a:pPr>
            <a:r>
              <a:rPr lang="en-US" sz="1600" b="1" dirty="0">
                <a:solidFill>
                  <a:srgbClr val="333333">
                    <a:lumMod val="50000"/>
                  </a:srgbClr>
                </a:solidFill>
                <a:latin typeface="Calibri" pitchFamily="34" charset="0"/>
                <a:cs typeface="Calibri" pitchFamily="34" charset="0"/>
              </a:rPr>
              <a:t>Medium </a:t>
            </a:r>
            <a:r>
              <a:rPr lang="en-US" sz="1400" dirty="0">
                <a:solidFill>
                  <a:srgbClr val="333333">
                    <a:lumMod val="50000"/>
                  </a:srgbClr>
                </a:solidFill>
                <a:latin typeface="Calibri" pitchFamily="34" charset="0"/>
                <a:cs typeface="Calibri" pitchFamily="34" charset="0"/>
              </a:rPr>
              <a:t>(500-999 Employees)</a:t>
            </a:r>
            <a:endParaRPr lang="en-US" sz="1400" b="1" dirty="0">
              <a:solidFill>
                <a:srgbClr val="333333">
                  <a:lumMod val="50000"/>
                </a:srgbClr>
              </a:solidFill>
              <a:latin typeface="Calibri" pitchFamily="34" charset="0"/>
              <a:cs typeface="Calibri" pitchFamily="34" charset="0"/>
            </a:endParaRPr>
          </a:p>
        </p:txBody>
      </p:sp>
      <p:sp>
        <p:nvSpPr>
          <p:cNvPr id="11" name="Rectangle 10"/>
          <p:cNvSpPr/>
          <p:nvPr/>
        </p:nvSpPr>
        <p:spPr>
          <a:xfrm>
            <a:off x="6433968" y="1293350"/>
            <a:ext cx="2321299" cy="276999"/>
          </a:xfrm>
          <a:prstGeom prst="rect">
            <a:avLst/>
          </a:prstGeom>
        </p:spPr>
        <p:txBody>
          <a:bodyPr wrap="square">
            <a:spAutoFit/>
          </a:bodyPr>
          <a:lstStyle/>
          <a:p>
            <a:pPr marL="0" lvl="1" indent="3175" algn="ctr" defTabSz="877516" eaLnBrk="0" fontAlgn="base" hangingPunct="0">
              <a:spcBef>
                <a:spcPct val="0"/>
              </a:spcBef>
              <a:buClr>
                <a:srgbClr val="4D4D4D"/>
              </a:buClr>
              <a:buSzPct val="125000"/>
              <a:defRPr/>
            </a:pPr>
            <a:r>
              <a:rPr lang="en-US" sz="1200" i="1" dirty="0">
                <a:solidFill>
                  <a:srgbClr val="333333"/>
                </a:solidFill>
                <a:latin typeface="Calibri" pitchFamily="34" charset="0"/>
                <a:cs typeface="Calibri" pitchFamily="34" charset="0"/>
              </a:rPr>
              <a:t>Source: Spiceworks, March 2013</a:t>
            </a:r>
            <a:endParaRPr lang="en-US" sz="1200" i="1" kern="0" dirty="0">
              <a:solidFill>
                <a:srgbClr val="333333"/>
              </a:solidFill>
              <a:latin typeface="Calibri" pitchFamily="34" charset="0"/>
              <a:cs typeface="Calibri" pitchFamily="34" charset="0"/>
            </a:endParaRPr>
          </a:p>
        </p:txBody>
      </p:sp>
      <p:sp>
        <p:nvSpPr>
          <p:cNvPr id="35" name="Rectangle 28"/>
          <p:cNvSpPr>
            <a:spLocks noChangeArrowheads="1"/>
          </p:cNvSpPr>
          <p:nvPr>
            <p:custDataLst>
              <p:tags r:id="rId12"/>
            </p:custDataLst>
          </p:nvPr>
        </p:nvSpPr>
        <p:spPr bwMode="auto">
          <a:xfrm>
            <a:off x="1057013" y="4068124"/>
            <a:ext cx="7046752" cy="304325"/>
          </a:xfrm>
          <a:prstGeom prst="rect">
            <a:avLst/>
          </a:prstGeom>
          <a:noFill/>
          <a:ln w="9525">
            <a:solidFill>
              <a:schemeClr val="accent3"/>
            </a:solidFill>
            <a:miter lim="800000"/>
            <a:headEnd/>
            <a:tailEnd/>
          </a:ln>
          <a:effectLst/>
        </p:spPr>
        <p:txBody>
          <a:bodyPr lIns="0" tIns="0" rIns="0" bIns="0" anchor="t"/>
          <a:lstStyle/>
          <a:p>
            <a:pPr marL="0" lvl="1" indent="3175" algn="ctr" defTabSz="877516" eaLnBrk="0" fontAlgn="base" hangingPunct="0">
              <a:spcBef>
                <a:spcPct val="0"/>
              </a:spcBef>
              <a:buClr>
                <a:srgbClr val="4D4D4D"/>
              </a:buClr>
              <a:buSzPct val="125000"/>
              <a:defRPr/>
            </a:pPr>
            <a:r>
              <a:rPr lang="en-US" b="1" dirty="0" smtClean="0">
                <a:solidFill>
                  <a:srgbClr val="333333"/>
                </a:solidFill>
                <a:latin typeface="Calibri" pitchFamily="34" charset="0"/>
                <a:cs typeface="Calibri" pitchFamily="34" charset="0"/>
              </a:rPr>
              <a:t>Absolute Change in Newly Virtualized Server </a:t>
            </a:r>
            <a:r>
              <a:rPr lang="en-US" b="1" dirty="0">
                <a:solidFill>
                  <a:srgbClr val="333333"/>
                </a:solidFill>
                <a:latin typeface="Calibri" pitchFamily="34" charset="0"/>
                <a:cs typeface="Calibri" pitchFamily="34" charset="0"/>
              </a:rPr>
              <a:t>Share (in Q1 2013 </a:t>
            </a:r>
            <a:r>
              <a:rPr lang="en-US" b="1" dirty="0" smtClean="0">
                <a:solidFill>
                  <a:srgbClr val="333333"/>
                </a:solidFill>
                <a:latin typeface="Calibri" pitchFamily="34" charset="0"/>
                <a:cs typeface="Calibri" pitchFamily="34" charset="0"/>
              </a:rPr>
              <a:t>)</a:t>
            </a:r>
          </a:p>
        </p:txBody>
      </p:sp>
      <p:graphicFrame>
        <p:nvGraphicFramePr>
          <p:cNvPr id="3" name="Table 2"/>
          <p:cNvGraphicFramePr>
            <a:graphicFrameLocks noGrp="1"/>
          </p:cNvGraphicFramePr>
          <p:nvPr>
            <p:extLst>
              <p:ext uri="{D42A27DB-BD31-4B8C-83A1-F6EECF244321}">
                <p14:modId xmlns:p14="http://schemas.microsoft.com/office/powerpoint/2010/main" val="4049419956"/>
              </p:ext>
            </p:extLst>
          </p:nvPr>
        </p:nvGraphicFramePr>
        <p:xfrm>
          <a:off x="772352" y="4423840"/>
          <a:ext cx="7822456" cy="1066799"/>
        </p:xfrm>
        <a:graphic>
          <a:graphicData uri="http://schemas.openxmlformats.org/drawingml/2006/table">
            <a:tbl>
              <a:tblPr firstRow="1" bandRow="1">
                <a:tableStyleId>{5C22544A-7EE6-4342-B048-85BDC9FD1C3A}</a:tableStyleId>
              </a:tblPr>
              <a:tblGrid>
                <a:gridCol w="977807"/>
                <a:gridCol w="977807"/>
                <a:gridCol w="977807"/>
                <a:gridCol w="977807"/>
                <a:gridCol w="977807"/>
                <a:gridCol w="977807"/>
                <a:gridCol w="977807"/>
                <a:gridCol w="977807"/>
              </a:tblGrid>
              <a:tr h="370840">
                <a:tc>
                  <a:txBody>
                    <a:bodyPr/>
                    <a:lstStyle/>
                    <a:p>
                      <a:endParaRPr lang="en-US" sz="1200" dirty="0"/>
                    </a:p>
                  </a:txBody>
                  <a:tcPr/>
                </a:tc>
                <a:tc>
                  <a:txBody>
                    <a:bodyPr/>
                    <a:lstStyle/>
                    <a:p>
                      <a:r>
                        <a:rPr lang="en-US" sz="1200" dirty="0" smtClean="0"/>
                        <a:t>Global SMB</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Global VSB</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Global SB</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Global MB</a:t>
                      </a:r>
                    </a:p>
                  </a:txBody>
                  <a:tcPr/>
                </a:tc>
                <a:tc>
                  <a:txBody>
                    <a:bodyPr/>
                    <a:lstStyle/>
                    <a:p>
                      <a:r>
                        <a:rPr lang="en-US" sz="1200" dirty="0" smtClean="0"/>
                        <a:t>NORAM</a:t>
                      </a:r>
                      <a:endParaRPr lang="en-US" sz="1200" dirty="0"/>
                    </a:p>
                  </a:txBody>
                  <a:tcPr/>
                </a:tc>
                <a:tc>
                  <a:txBody>
                    <a:bodyPr/>
                    <a:lstStyle/>
                    <a:p>
                      <a:r>
                        <a:rPr lang="en-US" sz="1200" dirty="0" smtClean="0"/>
                        <a:t>EMEA</a:t>
                      </a:r>
                      <a:endParaRPr lang="en-US" sz="1200" dirty="0"/>
                    </a:p>
                  </a:txBody>
                  <a:tcPr/>
                </a:tc>
                <a:tc>
                  <a:txBody>
                    <a:bodyPr/>
                    <a:lstStyle/>
                    <a:p>
                      <a:r>
                        <a:rPr lang="en-US" sz="1400" dirty="0" smtClean="0"/>
                        <a:t>AP</a:t>
                      </a:r>
                      <a:endParaRPr lang="en-US" sz="1400" dirty="0"/>
                    </a:p>
                  </a:txBody>
                  <a:tcPr/>
                </a:tc>
              </a:tr>
              <a:tr h="274320">
                <a:tc>
                  <a:txBody>
                    <a:bodyPr/>
                    <a:lstStyle/>
                    <a:p>
                      <a:r>
                        <a:rPr lang="en-US" sz="1400" b="1" dirty="0" smtClean="0"/>
                        <a:t>VMW</a:t>
                      </a:r>
                      <a:endParaRPr lang="en-US" sz="1400" b="1" dirty="0"/>
                    </a:p>
                  </a:txBody>
                  <a:tcPr/>
                </a:tc>
                <a:tc>
                  <a:txBody>
                    <a:bodyPr/>
                    <a:lstStyle/>
                    <a:p>
                      <a:pPr marL="0" algn="ctr" defTabSz="914400" rtl="0" eaLnBrk="1" latinLnBrk="0" hangingPunct="1"/>
                      <a:r>
                        <a:rPr lang="en-US" sz="1400" kern="1200" dirty="0" smtClean="0">
                          <a:solidFill>
                            <a:srgbClr val="FF0000"/>
                          </a:solidFill>
                          <a:latin typeface="+mn-lt"/>
                          <a:ea typeface="+mn-ea"/>
                          <a:cs typeface="+mn-cs"/>
                        </a:rPr>
                        <a:t>-1.32%</a:t>
                      </a:r>
                      <a:endParaRPr lang="en-US" sz="1400" kern="1200" dirty="0">
                        <a:solidFill>
                          <a:srgbClr val="FF0000"/>
                        </a:solidFill>
                        <a:latin typeface="+mn-lt"/>
                        <a:ea typeface="+mn-ea"/>
                        <a:cs typeface="+mn-cs"/>
                      </a:endParaRPr>
                    </a:p>
                  </a:txBody>
                  <a:tcPr/>
                </a:tc>
                <a:tc>
                  <a:txBody>
                    <a:bodyPr/>
                    <a:lstStyle/>
                    <a:p>
                      <a:pPr marL="0" algn="ctr" defTabSz="914400" rtl="0" eaLnBrk="1" latinLnBrk="0" hangingPunct="1"/>
                      <a:r>
                        <a:rPr lang="en-US" sz="1400" kern="1200" dirty="0" smtClean="0">
                          <a:solidFill>
                            <a:srgbClr val="FF0000"/>
                          </a:solidFill>
                          <a:latin typeface="+mn-lt"/>
                          <a:ea typeface="+mn-ea"/>
                          <a:cs typeface="+mn-cs"/>
                        </a:rPr>
                        <a:t>-5.69%</a:t>
                      </a:r>
                      <a:endParaRPr lang="en-US" sz="1400" kern="1200" dirty="0">
                        <a:solidFill>
                          <a:srgbClr val="FF0000"/>
                        </a:solidFill>
                        <a:latin typeface="+mn-lt"/>
                        <a:ea typeface="+mn-ea"/>
                        <a:cs typeface="+mn-cs"/>
                      </a:endParaRPr>
                    </a:p>
                  </a:txBody>
                  <a:tcPr/>
                </a:tc>
                <a:tc>
                  <a:txBody>
                    <a:bodyPr/>
                    <a:lstStyle/>
                    <a:p>
                      <a:pPr marL="0" algn="ctr" defTabSz="914400" rtl="0" eaLnBrk="1" latinLnBrk="0" hangingPunct="1"/>
                      <a:r>
                        <a:rPr lang="en-US" sz="1400" kern="1200" dirty="0" smtClean="0">
                          <a:solidFill>
                            <a:schemeClr val="dk1"/>
                          </a:solidFill>
                          <a:latin typeface="+mn-lt"/>
                          <a:ea typeface="+mn-ea"/>
                          <a:cs typeface="+mn-cs"/>
                        </a:rPr>
                        <a:t>1.2%</a:t>
                      </a:r>
                      <a:endParaRPr lang="en-US" sz="1400" kern="1200" dirty="0">
                        <a:solidFill>
                          <a:schemeClr val="dk1"/>
                        </a:solidFill>
                        <a:latin typeface="+mn-lt"/>
                        <a:ea typeface="+mn-ea"/>
                        <a:cs typeface="+mn-cs"/>
                      </a:endParaRPr>
                    </a:p>
                  </a:txBody>
                  <a:tcPr/>
                </a:tc>
                <a:tc>
                  <a:txBody>
                    <a:bodyPr/>
                    <a:lstStyle/>
                    <a:p>
                      <a:pPr marL="0" algn="ctr" defTabSz="914400" rtl="0" eaLnBrk="1" latinLnBrk="0" hangingPunct="1"/>
                      <a:r>
                        <a:rPr lang="en-US" sz="1400" kern="1200" dirty="0" smtClean="0">
                          <a:solidFill>
                            <a:schemeClr val="dk1"/>
                          </a:solidFill>
                          <a:latin typeface="+mn-lt"/>
                          <a:ea typeface="+mn-ea"/>
                          <a:cs typeface="+mn-cs"/>
                        </a:rPr>
                        <a:t>3.15%</a:t>
                      </a:r>
                      <a:endParaRPr lang="en-US" sz="1400" kern="1200" dirty="0">
                        <a:solidFill>
                          <a:schemeClr val="dk1"/>
                        </a:solidFill>
                        <a:latin typeface="+mn-lt"/>
                        <a:ea typeface="+mn-ea"/>
                        <a:cs typeface="+mn-cs"/>
                      </a:endParaRPr>
                    </a:p>
                  </a:txBody>
                  <a:tcPr/>
                </a:tc>
                <a:tc>
                  <a:txBody>
                    <a:bodyPr/>
                    <a:lstStyle/>
                    <a:p>
                      <a:pPr marL="0" algn="ctr" defTabSz="914400" rtl="0" eaLnBrk="1" latinLnBrk="0" hangingPunct="1"/>
                      <a:r>
                        <a:rPr lang="en-US" sz="1400" kern="1200" dirty="0" smtClean="0">
                          <a:solidFill>
                            <a:schemeClr val="dk1"/>
                          </a:solidFill>
                          <a:latin typeface="+mn-lt"/>
                          <a:ea typeface="+mn-ea"/>
                          <a:cs typeface="+mn-cs"/>
                        </a:rPr>
                        <a:t>-0.47%</a:t>
                      </a:r>
                      <a:endParaRPr lang="en-US" sz="1400" kern="1200" dirty="0">
                        <a:solidFill>
                          <a:schemeClr val="dk1"/>
                        </a:solidFill>
                        <a:latin typeface="+mn-lt"/>
                        <a:ea typeface="+mn-ea"/>
                        <a:cs typeface="+mn-cs"/>
                      </a:endParaRPr>
                    </a:p>
                  </a:txBody>
                  <a:tcPr/>
                </a:tc>
                <a:tc>
                  <a:txBody>
                    <a:bodyPr/>
                    <a:lstStyle/>
                    <a:p>
                      <a:pPr marL="0" algn="ctr" defTabSz="914400" rtl="0" eaLnBrk="1" latinLnBrk="0" hangingPunct="1"/>
                      <a:r>
                        <a:rPr lang="en-US" sz="1400" kern="1200" dirty="0" smtClean="0">
                          <a:solidFill>
                            <a:srgbClr val="FF0000"/>
                          </a:solidFill>
                          <a:latin typeface="+mn-lt"/>
                          <a:ea typeface="+mn-ea"/>
                          <a:cs typeface="+mn-cs"/>
                        </a:rPr>
                        <a:t>-1.87%</a:t>
                      </a:r>
                      <a:endParaRPr lang="en-US" sz="1400" kern="1200" dirty="0">
                        <a:solidFill>
                          <a:srgbClr val="FF0000"/>
                        </a:solidFill>
                        <a:latin typeface="+mn-lt"/>
                        <a:ea typeface="+mn-ea"/>
                        <a:cs typeface="+mn-cs"/>
                      </a:endParaRPr>
                    </a:p>
                  </a:txBody>
                  <a:tcPr/>
                </a:tc>
                <a:tc>
                  <a:txBody>
                    <a:bodyPr/>
                    <a:lstStyle/>
                    <a:p>
                      <a:pPr marL="0" algn="ctr" defTabSz="914400" rtl="0" eaLnBrk="1" latinLnBrk="0" hangingPunct="1"/>
                      <a:r>
                        <a:rPr lang="en-US" sz="1400" kern="1200" dirty="0" smtClean="0">
                          <a:solidFill>
                            <a:schemeClr val="dk1"/>
                          </a:solidFill>
                          <a:latin typeface="+mn-lt"/>
                          <a:ea typeface="+mn-ea"/>
                          <a:cs typeface="+mn-cs"/>
                        </a:rPr>
                        <a:t>0.72%</a:t>
                      </a:r>
                      <a:endParaRPr lang="en-US" sz="1400" kern="1200" dirty="0">
                        <a:solidFill>
                          <a:schemeClr val="dk1"/>
                        </a:solidFill>
                        <a:latin typeface="+mn-lt"/>
                        <a:ea typeface="+mn-ea"/>
                        <a:cs typeface="+mn-cs"/>
                      </a:endParaRPr>
                    </a:p>
                  </a:txBody>
                  <a:tcPr/>
                </a:tc>
              </a:tr>
              <a:tr h="274320">
                <a:tc>
                  <a:txBody>
                    <a:bodyPr/>
                    <a:lstStyle/>
                    <a:p>
                      <a:r>
                        <a:rPr lang="en-US" sz="1400" b="1" dirty="0" smtClean="0"/>
                        <a:t>MSFT</a:t>
                      </a:r>
                      <a:endParaRPr lang="en-US" sz="1400" b="1" dirty="0"/>
                    </a:p>
                  </a:txBody>
                  <a:tcPr/>
                </a:tc>
                <a:tc>
                  <a:txBody>
                    <a:bodyPr/>
                    <a:lstStyle/>
                    <a:p>
                      <a:pPr marL="0" algn="ctr" defTabSz="914400" rtl="0" eaLnBrk="1" latinLnBrk="0" hangingPunct="1"/>
                      <a:r>
                        <a:rPr lang="en-US" sz="1400" kern="1200" dirty="0" smtClean="0">
                          <a:solidFill>
                            <a:schemeClr val="dk1"/>
                          </a:solidFill>
                          <a:latin typeface="+mn-lt"/>
                          <a:ea typeface="+mn-ea"/>
                          <a:cs typeface="+mn-cs"/>
                        </a:rPr>
                        <a:t>1.41%</a:t>
                      </a:r>
                      <a:endParaRPr lang="en-US" sz="1400" kern="1200" dirty="0">
                        <a:solidFill>
                          <a:schemeClr val="dk1"/>
                        </a:solidFill>
                        <a:latin typeface="+mn-lt"/>
                        <a:ea typeface="+mn-ea"/>
                        <a:cs typeface="+mn-cs"/>
                      </a:endParaRPr>
                    </a:p>
                  </a:txBody>
                  <a:tcPr/>
                </a:tc>
                <a:tc>
                  <a:txBody>
                    <a:bodyPr/>
                    <a:lstStyle/>
                    <a:p>
                      <a:pPr marL="0" algn="ctr" defTabSz="914400" rtl="0" eaLnBrk="1" latinLnBrk="0" hangingPunct="1"/>
                      <a:r>
                        <a:rPr lang="en-US" sz="1400" kern="1200" dirty="0" smtClean="0">
                          <a:solidFill>
                            <a:srgbClr val="00B050"/>
                          </a:solidFill>
                          <a:latin typeface="+mn-lt"/>
                          <a:ea typeface="+mn-ea"/>
                          <a:cs typeface="+mn-cs"/>
                        </a:rPr>
                        <a:t>6.85%</a:t>
                      </a:r>
                      <a:endParaRPr lang="en-US" sz="1400" kern="1200" dirty="0">
                        <a:solidFill>
                          <a:srgbClr val="00B050"/>
                        </a:solidFill>
                        <a:latin typeface="+mn-lt"/>
                        <a:ea typeface="+mn-ea"/>
                        <a:cs typeface="+mn-cs"/>
                      </a:endParaRPr>
                    </a:p>
                  </a:txBody>
                  <a:tcPr/>
                </a:tc>
                <a:tc>
                  <a:txBody>
                    <a:bodyPr/>
                    <a:lstStyle/>
                    <a:p>
                      <a:pPr marL="0" algn="ctr" defTabSz="914400" rtl="0" eaLnBrk="1" latinLnBrk="0" hangingPunct="1"/>
                      <a:r>
                        <a:rPr lang="en-US" sz="1400" kern="1200" dirty="0" smtClean="0">
                          <a:solidFill>
                            <a:schemeClr val="dk1"/>
                          </a:solidFill>
                          <a:latin typeface="+mn-lt"/>
                          <a:ea typeface="+mn-ea"/>
                          <a:cs typeface="+mn-cs"/>
                        </a:rPr>
                        <a:t>-0.26%</a:t>
                      </a:r>
                      <a:endParaRPr lang="en-US" sz="1400" kern="1200" dirty="0">
                        <a:solidFill>
                          <a:schemeClr val="dk1"/>
                        </a:solidFill>
                        <a:latin typeface="+mn-lt"/>
                        <a:ea typeface="+mn-ea"/>
                        <a:cs typeface="+mn-cs"/>
                      </a:endParaRPr>
                    </a:p>
                  </a:txBody>
                  <a:tcPr/>
                </a:tc>
                <a:tc>
                  <a:txBody>
                    <a:bodyPr/>
                    <a:lstStyle/>
                    <a:p>
                      <a:pPr marL="0" algn="ctr" defTabSz="914400" rtl="0" eaLnBrk="1" latinLnBrk="0" hangingPunct="1"/>
                      <a:r>
                        <a:rPr lang="en-US" sz="1400" kern="1200" dirty="0" smtClean="0">
                          <a:solidFill>
                            <a:schemeClr val="dk1"/>
                          </a:solidFill>
                          <a:latin typeface="+mn-lt"/>
                          <a:ea typeface="+mn-ea"/>
                          <a:cs typeface="+mn-cs"/>
                        </a:rPr>
                        <a:t>-3.75%</a:t>
                      </a:r>
                      <a:endParaRPr lang="en-US" sz="1400" kern="1200" dirty="0">
                        <a:solidFill>
                          <a:schemeClr val="dk1"/>
                        </a:solidFill>
                        <a:latin typeface="+mn-lt"/>
                        <a:ea typeface="+mn-ea"/>
                        <a:cs typeface="+mn-cs"/>
                      </a:endParaRPr>
                    </a:p>
                  </a:txBody>
                  <a:tcPr/>
                </a:tc>
                <a:tc>
                  <a:txBody>
                    <a:bodyPr/>
                    <a:lstStyle/>
                    <a:p>
                      <a:pPr marL="0" algn="ctr" defTabSz="914400" rtl="0" eaLnBrk="1" latinLnBrk="0" hangingPunct="1"/>
                      <a:r>
                        <a:rPr lang="en-US" sz="1400" kern="1200" dirty="0" smtClean="0">
                          <a:solidFill>
                            <a:schemeClr val="dk1"/>
                          </a:solidFill>
                          <a:latin typeface="+mn-lt"/>
                          <a:ea typeface="+mn-ea"/>
                          <a:cs typeface="+mn-cs"/>
                        </a:rPr>
                        <a:t>0.92%</a:t>
                      </a:r>
                      <a:endParaRPr lang="en-US" sz="1400" kern="1200" dirty="0">
                        <a:solidFill>
                          <a:schemeClr val="dk1"/>
                        </a:solidFill>
                        <a:latin typeface="+mn-lt"/>
                        <a:ea typeface="+mn-ea"/>
                        <a:cs typeface="+mn-cs"/>
                      </a:endParaRPr>
                    </a:p>
                  </a:txBody>
                  <a:tcPr/>
                </a:tc>
                <a:tc>
                  <a:txBody>
                    <a:bodyPr/>
                    <a:lstStyle/>
                    <a:p>
                      <a:pPr marL="0" algn="ctr" defTabSz="914400" rtl="0" eaLnBrk="1" latinLnBrk="0" hangingPunct="1"/>
                      <a:r>
                        <a:rPr lang="en-US" sz="1400" kern="1200" dirty="0" smtClean="0">
                          <a:solidFill>
                            <a:schemeClr val="tx1"/>
                          </a:solidFill>
                          <a:latin typeface="+mn-lt"/>
                          <a:ea typeface="+mn-ea"/>
                          <a:cs typeface="+mn-cs"/>
                        </a:rPr>
                        <a:t>1.79%</a:t>
                      </a:r>
                      <a:endParaRPr lang="en-US" sz="1400" kern="1200" dirty="0">
                        <a:solidFill>
                          <a:schemeClr val="tx1"/>
                        </a:solidFill>
                        <a:latin typeface="+mn-lt"/>
                        <a:ea typeface="+mn-ea"/>
                        <a:cs typeface="+mn-cs"/>
                      </a:endParaRPr>
                    </a:p>
                  </a:txBody>
                  <a:tcPr/>
                </a:tc>
                <a:tc>
                  <a:txBody>
                    <a:bodyPr/>
                    <a:lstStyle/>
                    <a:p>
                      <a:pPr marL="0" algn="ctr" defTabSz="914400" rtl="0" eaLnBrk="1" latinLnBrk="0" hangingPunct="1"/>
                      <a:r>
                        <a:rPr lang="en-US" sz="1400" kern="1200" dirty="0" smtClean="0">
                          <a:solidFill>
                            <a:schemeClr val="dk1"/>
                          </a:solidFill>
                          <a:latin typeface="+mn-lt"/>
                          <a:ea typeface="+mn-ea"/>
                          <a:cs typeface="+mn-cs"/>
                        </a:rPr>
                        <a:t>-2.02%</a:t>
                      </a:r>
                      <a:endParaRPr lang="en-US" sz="1400" kern="1200" dirty="0">
                        <a:solidFill>
                          <a:schemeClr val="dk1"/>
                        </a:solidFill>
                        <a:latin typeface="+mn-lt"/>
                        <a:ea typeface="+mn-ea"/>
                        <a:cs typeface="+mn-cs"/>
                      </a:endParaRPr>
                    </a:p>
                  </a:txBody>
                  <a:tcPr/>
                </a:tc>
              </a:tr>
            </a:tbl>
          </a:graphicData>
        </a:graphic>
      </p:graphicFrame>
      <p:sp>
        <p:nvSpPr>
          <p:cNvPr id="4" name="Rectangle 3"/>
          <p:cNvSpPr/>
          <p:nvPr/>
        </p:nvSpPr>
        <p:spPr>
          <a:xfrm>
            <a:off x="494949" y="5593545"/>
            <a:ext cx="8192137" cy="738664"/>
          </a:xfrm>
          <a:prstGeom prst="rect">
            <a:avLst/>
          </a:prstGeom>
          <a:solidFill>
            <a:schemeClr val="bg1">
              <a:lumMod val="95000"/>
            </a:schemeClr>
          </a:solidFill>
        </p:spPr>
        <p:txBody>
          <a:bodyPr wrap="square">
            <a:spAutoFit/>
          </a:bodyPr>
          <a:lstStyle/>
          <a:p>
            <a:r>
              <a:rPr lang="en-US" sz="1400" b="1" dirty="0" smtClean="0"/>
              <a:t>Gartner Forecast </a:t>
            </a:r>
            <a:r>
              <a:rPr lang="en-US" sz="1400" dirty="0" smtClean="0"/>
              <a:t>(4Q12 Update): </a:t>
            </a:r>
          </a:p>
          <a:p>
            <a:pPr marL="285750" indent="-285750">
              <a:buFont typeface="Arial" pitchFamily="34" charset="0"/>
              <a:buChar char="•"/>
            </a:pPr>
            <a:r>
              <a:rPr lang="en-US" sz="1400" dirty="0" smtClean="0"/>
              <a:t>Midsize </a:t>
            </a:r>
            <a:r>
              <a:rPr lang="en-US" sz="1400" dirty="0"/>
              <a:t>upper segment (500 to </a:t>
            </a:r>
            <a:r>
              <a:rPr lang="en-US" sz="1400" dirty="0" smtClean="0"/>
              <a:t>999) </a:t>
            </a:r>
            <a:r>
              <a:rPr lang="en-US" sz="1400" dirty="0"/>
              <a:t>is forecast </a:t>
            </a:r>
            <a:r>
              <a:rPr lang="en-US" sz="1400" dirty="0" smtClean="0"/>
              <a:t>for the </a:t>
            </a:r>
            <a:r>
              <a:rPr lang="en-US" sz="1400" dirty="0"/>
              <a:t>highest </a:t>
            </a:r>
            <a:r>
              <a:rPr lang="en-US" sz="1400" dirty="0" smtClean="0"/>
              <a:t>5 year CAGR at </a:t>
            </a:r>
            <a:r>
              <a:rPr lang="en-US" sz="1400" dirty="0"/>
              <a:t>4.4</a:t>
            </a:r>
            <a:r>
              <a:rPr lang="en-US" sz="1400" dirty="0" smtClean="0"/>
              <a:t>%</a:t>
            </a:r>
          </a:p>
          <a:p>
            <a:pPr marL="285750" indent="-285750">
              <a:buFont typeface="Arial" pitchFamily="34" charset="0"/>
              <a:buChar char="•"/>
            </a:pPr>
            <a:r>
              <a:rPr lang="en-US" sz="1400" dirty="0"/>
              <a:t>Economic headwinds </a:t>
            </a:r>
            <a:r>
              <a:rPr lang="en-US" sz="1400" dirty="0" smtClean="0"/>
              <a:t>in W </a:t>
            </a:r>
            <a:r>
              <a:rPr lang="en-US" sz="1400" dirty="0"/>
              <a:t>Europe are restricting IT SMB investments within </a:t>
            </a:r>
            <a:r>
              <a:rPr lang="en-US" sz="1400" dirty="0" smtClean="0"/>
              <a:t>of </a:t>
            </a:r>
            <a:r>
              <a:rPr lang="en-US" sz="1400" dirty="0"/>
              <a:t>just 0.7</a:t>
            </a:r>
            <a:r>
              <a:rPr lang="en-US" sz="1400" dirty="0" smtClean="0"/>
              <a:t>% CAGR </a:t>
            </a:r>
            <a:endParaRPr lang="en-US" sz="1400" dirty="0"/>
          </a:p>
        </p:txBody>
      </p:sp>
      <p:sp>
        <p:nvSpPr>
          <p:cNvPr id="26" name="TextBox 25"/>
          <p:cNvSpPr txBox="1"/>
          <p:nvPr/>
        </p:nvSpPr>
        <p:spPr>
          <a:xfrm>
            <a:off x="6816119" y="0"/>
            <a:ext cx="2327881" cy="584775"/>
          </a:xfrm>
          <a:prstGeom prst="rect">
            <a:avLst/>
          </a:prstGeom>
          <a:solidFill>
            <a:srgbClr val="FFFF00"/>
          </a:solidFill>
        </p:spPr>
        <p:txBody>
          <a:bodyPr wrap="none" rtlCol="0">
            <a:spAutoFit/>
          </a:bodyPr>
          <a:lstStyle/>
          <a:p>
            <a:pPr algn="l"/>
            <a:r>
              <a:rPr lang="en-US" sz="1600" dirty="0" smtClean="0">
                <a:solidFill>
                  <a:srgbClr val="333333"/>
                </a:solidFill>
                <a:latin typeface="+mn-lt"/>
                <a:ea typeface="+mn-ea"/>
              </a:rPr>
              <a:t>Confidential </a:t>
            </a:r>
          </a:p>
          <a:p>
            <a:pPr algn="l"/>
            <a:r>
              <a:rPr lang="en-US" sz="1600" dirty="0" smtClean="0">
                <a:solidFill>
                  <a:srgbClr val="333333"/>
                </a:solidFill>
                <a:latin typeface="+mn-lt"/>
                <a:ea typeface="+mn-ea"/>
              </a:rPr>
              <a:t>Please do not distribute</a:t>
            </a:r>
          </a:p>
        </p:txBody>
      </p:sp>
    </p:spTree>
    <p:extLst>
      <p:ext uri="{BB962C8B-B14F-4D97-AF65-F5344CB8AC3E}">
        <p14:creationId xmlns:p14="http://schemas.microsoft.com/office/powerpoint/2010/main" val="7980639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2013 SMB Plan</a:t>
            </a:r>
            <a:endParaRPr lang="en-US" dirty="0"/>
          </a:p>
        </p:txBody>
      </p:sp>
    </p:spTree>
    <p:extLst>
      <p:ext uri="{BB962C8B-B14F-4D97-AF65-F5344CB8AC3E}">
        <p14:creationId xmlns:p14="http://schemas.microsoft.com/office/powerpoint/2010/main" val="21201000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p:cNvGrpSpPr/>
          <p:nvPr/>
        </p:nvGrpSpPr>
        <p:grpSpPr>
          <a:xfrm>
            <a:off x="147883" y="1478866"/>
            <a:ext cx="8989619" cy="4648959"/>
            <a:chOff x="451254" y="1512222"/>
            <a:chExt cx="8380817" cy="4648959"/>
          </a:xfrm>
        </p:grpSpPr>
        <p:graphicFrame>
          <p:nvGraphicFramePr>
            <p:cNvPr id="4" name="Diagram 3"/>
            <p:cNvGraphicFramePr/>
            <p:nvPr>
              <p:extLst>
                <p:ext uri="{D42A27DB-BD31-4B8C-83A1-F6EECF244321}">
                  <p14:modId xmlns:p14="http://schemas.microsoft.com/office/powerpoint/2010/main" val="4013700662"/>
                </p:ext>
              </p:extLst>
            </p:nvPr>
          </p:nvGraphicFramePr>
          <p:xfrm>
            <a:off x="699831" y="1512222"/>
            <a:ext cx="8013534" cy="46489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451254" y="1928159"/>
              <a:ext cx="3164505" cy="1208023"/>
            </a:xfrm>
            <a:prstGeom prst="rect">
              <a:avLst/>
            </a:prstGeom>
          </p:spPr>
          <p:txBody>
            <a:bodyPr wrap="square">
              <a:spAutoFit/>
            </a:bodyPr>
            <a:lstStyle/>
            <a:p>
              <a:pPr marL="285750" lvl="1" indent="-107950" defTabSz="711200">
                <a:spcBef>
                  <a:spcPct val="0"/>
                </a:spcBef>
                <a:spcAft>
                  <a:spcPts val="300"/>
                </a:spcAft>
                <a:buFont typeface="Wingdings" pitchFamily="2" charset="2"/>
                <a:buChar char="§"/>
              </a:pPr>
              <a:r>
                <a:rPr lang="en-US" sz="1300" b="1" dirty="0" smtClean="0">
                  <a:solidFill>
                    <a:srgbClr val="0070C0"/>
                  </a:solidFill>
                  <a:latin typeface="Calibri" pitchFamily="34" charset="0"/>
                </a:rPr>
                <a:t>Drive consistent strong SMB messaging, differentiated from our competitors</a:t>
              </a:r>
            </a:p>
            <a:p>
              <a:pPr marL="285750" lvl="1" indent="-107950" defTabSz="711200">
                <a:spcBef>
                  <a:spcPct val="0"/>
                </a:spcBef>
                <a:spcAft>
                  <a:spcPts val="300"/>
                </a:spcAft>
                <a:buFont typeface="Wingdings" pitchFamily="2" charset="2"/>
                <a:buChar char="§"/>
              </a:pPr>
              <a:r>
                <a:rPr lang="en-US" sz="1300" b="1" dirty="0" smtClean="0">
                  <a:solidFill>
                    <a:srgbClr val="0070C0"/>
                  </a:solidFill>
                  <a:latin typeface="Calibri" pitchFamily="34" charset="0"/>
                </a:rPr>
                <a:t>Deliver suites/kits to simplify purchasing</a:t>
              </a:r>
            </a:p>
            <a:p>
              <a:pPr marL="285750" lvl="1" indent="-107950" defTabSz="711200">
                <a:spcBef>
                  <a:spcPct val="0"/>
                </a:spcBef>
                <a:spcAft>
                  <a:spcPts val="300"/>
                </a:spcAft>
                <a:buFont typeface="Wingdings" pitchFamily="2" charset="2"/>
                <a:buChar char="§"/>
              </a:pPr>
              <a:r>
                <a:rPr lang="en-US" sz="1300" b="1" dirty="0" smtClean="0">
                  <a:solidFill>
                    <a:srgbClr val="0070C0"/>
                  </a:solidFill>
                  <a:latin typeface="Calibri" pitchFamily="34" charset="0"/>
                </a:rPr>
                <a:t>Package/ price for competitive play</a:t>
              </a:r>
            </a:p>
            <a:p>
              <a:pPr marL="285750" lvl="1" indent="-107950" defTabSz="711200">
                <a:spcBef>
                  <a:spcPct val="0"/>
                </a:spcBef>
                <a:spcAft>
                  <a:spcPts val="300"/>
                </a:spcAft>
                <a:buFont typeface="Wingdings" pitchFamily="2" charset="2"/>
                <a:buChar char="§"/>
              </a:pPr>
              <a:r>
                <a:rPr lang="en-US" sz="1300" b="1" dirty="0" smtClean="0">
                  <a:solidFill>
                    <a:srgbClr val="0070C0"/>
                  </a:solidFill>
                  <a:latin typeface="Calibri" pitchFamily="34" charset="0"/>
                </a:rPr>
                <a:t>Target based on profile, not employee size</a:t>
              </a:r>
            </a:p>
          </p:txBody>
        </p:sp>
        <p:sp>
          <p:nvSpPr>
            <p:cNvPr id="7" name="Rectangle 6"/>
            <p:cNvSpPr/>
            <p:nvPr/>
          </p:nvSpPr>
          <p:spPr>
            <a:xfrm>
              <a:off x="5663061" y="1919330"/>
              <a:ext cx="3169010" cy="1608133"/>
            </a:xfrm>
            <a:prstGeom prst="rect">
              <a:avLst/>
            </a:prstGeom>
          </p:spPr>
          <p:txBody>
            <a:bodyPr wrap="square">
              <a:spAutoFit/>
            </a:bodyPr>
            <a:lstStyle/>
            <a:p>
              <a:pPr marL="285750" lvl="1" indent="-107950" defTabSz="711200">
                <a:spcAft>
                  <a:spcPts val="300"/>
                </a:spcAft>
                <a:buFont typeface="Wingdings" pitchFamily="2" charset="2"/>
                <a:buChar char="§"/>
              </a:pPr>
              <a:r>
                <a:rPr lang="en-US" sz="1300" b="1" dirty="0" smtClean="0">
                  <a:solidFill>
                    <a:schemeClr val="accent4">
                      <a:lumMod val="75000"/>
                    </a:schemeClr>
                  </a:solidFill>
                  <a:latin typeface="Calibri" pitchFamily="34" charset="0"/>
                </a:rPr>
                <a:t>VMware = SMB market leader</a:t>
              </a:r>
            </a:p>
            <a:p>
              <a:pPr marL="285750" lvl="1" indent="-107950" defTabSz="711200">
                <a:spcAft>
                  <a:spcPts val="300"/>
                </a:spcAft>
                <a:buFont typeface="Wingdings" pitchFamily="2" charset="2"/>
                <a:buChar char="§"/>
              </a:pPr>
              <a:r>
                <a:rPr lang="en-US" sz="1300" b="1" dirty="0" smtClean="0">
                  <a:solidFill>
                    <a:schemeClr val="accent4">
                      <a:lumMod val="75000"/>
                    </a:schemeClr>
                  </a:solidFill>
                  <a:latin typeface="Calibri" pitchFamily="34" charset="0"/>
                </a:rPr>
                <a:t>VMW.com evolves to be a demand generation engine </a:t>
              </a:r>
            </a:p>
            <a:p>
              <a:pPr marL="285750" lvl="1" indent="-107950" defTabSz="711200">
                <a:spcAft>
                  <a:spcPts val="300"/>
                </a:spcAft>
                <a:buFont typeface="Wingdings" pitchFamily="2" charset="2"/>
                <a:buChar char="§"/>
              </a:pPr>
              <a:r>
                <a:rPr lang="en-US" sz="1300" b="1" dirty="0" smtClean="0">
                  <a:solidFill>
                    <a:schemeClr val="accent4">
                      <a:lumMod val="75000"/>
                    </a:schemeClr>
                  </a:solidFill>
                  <a:latin typeface="Calibri" pitchFamily="34" charset="0"/>
                </a:rPr>
                <a:t>Scale SMB message via social media engagement, influencers and PR/AR outreach</a:t>
              </a:r>
            </a:p>
            <a:p>
              <a:pPr marL="0" lvl="1" defTabSz="711200">
                <a:spcAft>
                  <a:spcPts val="300"/>
                </a:spcAft>
              </a:pPr>
              <a:endParaRPr lang="en-US" sz="1300" b="1" dirty="0" smtClean="0">
                <a:solidFill>
                  <a:schemeClr val="accent4">
                    <a:lumMod val="75000"/>
                  </a:schemeClr>
                </a:solidFill>
                <a:latin typeface="Calibri" pitchFamily="34" charset="0"/>
              </a:endParaRPr>
            </a:p>
          </p:txBody>
        </p:sp>
        <p:sp>
          <p:nvSpPr>
            <p:cNvPr id="14" name="TextBox 13"/>
            <p:cNvSpPr txBox="1"/>
            <p:nvPr/>
          </p:nvSpPr>
          <p:spPr>
            <a:xfrm>
              <a:off x="4718980" y="1828802"/>
              <a:ext cx="391454" cy="215444"/>
            </a:xfrm>
            <a:prstGeom prst="rect">
              <a:avLst/>
            </a:prstGeom>
            <a:noFill/>
          </p:spPr>
          <p:txBody>
            <a:bodyPr wrap="none" rtlCol="0">
              <a:spAutoFit/>
            </a:bodyPr>
            <a:lstStyle/>
            <a:p>
              <a:pPr algn="l"/>
              <a:r>
                <a:rPr lang="en-US" sz="800" b="1" dirty="0" smtClean="0">
                  <a:solidFill>
                    <a:schemeClr val="bg1"/>
                  </a:solidFill>
                  <a:effectLst>
                    <a:outerShdw blurRad="38100" dist="38100" dir="2700000" algn="tl">
                      <a:srgbClr val="000000">
                        <a:alpha val="43137"/>
                      </a:srgbClr>
                    </a:outerShdw>
                  </a:effectLst>
                  <a:latin typeface="Arial Narrow" pitchFamily="34" charset="0"/>
                </a:rPr>
                <a:t>VMW</a:t>
              </a:r>
            </a:p>
          </p:txBody>
        </p:sp>
        <p:sp>
          <p:nvSpPr>
            <p:cNvPr id="6" name="Rectangle 5"/>
            <p:cNvSpPr/>
            <p:nvPr/>
          </p:nvSpPr>
          <p:spPr>
            <a:xfrm>
              <a:off x="2540017" y="4817478"/>
              <a:ext cx="5560167" cy="1208023"/>
            </a:xfrm>
            <a:prstGeom prst="rect">
              <a:avLst/>
            </a:prstGeom>
            <a:noFill/>
          </p:spPr>
          <p:txBody>
            <a:bodyPr wrap="square">
              <a:spAutoFit/>
            </a:bodyPr>
            <a:lstStyle/>
            <a:p>
              <a:pPr marL="285750" lvl="1" indent="-107950" defTabSz="711200">
                <a:spcBef>
                  <a:spcPct val="0"/>
                </a:spcBef>
                <a:spcAft>
                  <a:spcPts val="300"/>
                </a:spcAft>
                <a:buFont typeface="Wingdings" pitchFamily="2" charset="2"/>
                <a:buChar char="§"/>
              </a:pPr>
              <a:r>
                <a:rPr lang="en-US" sz="1300" b="1" dirty="0" smtClean="0">
                  <a:solidFill>
                    <a:schemeClr val="accent3">
                      <a:lumMod val="75000"/>
                    </a:schemeClr>
                  </a:solidFill>
                  <a:latin typeface="Calibri" pitchFamily="34" charset="0"/>
                </a:rPr>
                <a:t>Optimize the partner program for the SMB &amp; transactional business - onboarding, enablement, rewards, demand generation </a:t>
              </a:r>
            </a:p>
            <a:p>
              <a:pPr marL="285750" lvl="1" indent="-107950" defTabSz="711200">
                <a:spcBef>
                  <a:spcPct val="0"/>
                </a:spcBef>
                <a:spcAft>
                  <a:spcPts val="300"/>
                </a:spcAft>
                <a:buFont typeface="Wingdings" pitchFamily="2" charset="2"/>
                <a:buChar char="§"/>
              </a:pPr>
              <a:r>
                <a:rPr lang="en-US" sz="1300" b="1" dirty="0" smtClean="0">
                  <a:solidFill>
                    <a:schemeClr val="accent3">
                      <a:lumMod val="75000"/>
                    </a:schemeClr>
                  </a:solidFill>
                  <a:latin typeface="Calibri" pitchFamily="34" charset="0"/>
                </a:rPr>
                <a:t>Deliver a simple and localized partner experience</a:t>
              </a:r>
            </a:p>
            <a:p>
              <a:pPr marL="285750" lvl="1" indent="-107950" defTabSz="711200">
                <a:spcBef>
                  <a:spcPct val="0"/>
                </a:spcBef>
                <a:spcAft>
                  <a:spcPts val="300"/>
                </a:spcAft>
                <a:buFont typeface="Wingdings" pitchFamily="2" charset="2"/>
                <a:buChar char="§"/>
              </a:pPr>
              <a:r>
                <a:rPr lang="en-US" sz="1300" b="1" dirty="0" smtClean="0">
                  <a:solidFill>
                    <a:schemeClr val="accent3">
                      <a:lumMod val="75000"/>
                    </a:schemeClr>
                  </a:solidFill>
                  <a:latin typeface="Calibri" pitchFamily="34" charset="0"/>
                </a:rPr>
                <a:t>Place big bets with those alliance partners that best support the SMB goals</a:t>
              </a:r>
            </a:p>
            <a:p>
              <a:pPr marL="285750" lvl="1" indent="-285750" defTabSz="711200">
                <a:spcBef>
                  <a:spcPct val="0"/>
                </a:spcBef>
                <a:spcAft>
                  <a:spcPts val="300"/>
                </a:spcAft>
                <a:buFont typeface="Wingdings" pitchFamily="2" charset="2"/>
                <a:buChar char="§"/>
              </a:pPr>
              <a:endParaRPr lang="en-US" sz="1300" b="1" dirty="0" smtClean="0">
                <a:solidFill>
                  <a:schemeClr val="accent3">
                    <a:lumMod val="75000"/>
                  </a:schemeClr>
                </a:solidFill>
                <a:latin typeface="Calibri" pitchFamily="34" charset="0"/>
              </a:endParaRPr>
            </a:p>
          </p:txBody>
        </p:sp>
      </p:grpSp>
      <p:sp>
        <p:nvSpPr>
          <p:cNvPr id="8" name="Title 2"/>
          <p:cNvSpPr>
            <a:spLocks noGrp="1"/>
          </p:cNvSpPr>
          <p:nvPr>
            <p:ph type="title"/>
          </p:nvPr>
        </p:nvSpPr>
        <p:spPr/>
        <p:txBody>
          <a:bodyPr/>
          <a:lstStyle/>
          <a:p>
            <a:r>
              <a:rPr lang="en-US" dirty="0" smtClean="0"/>
              <a:t>2013 SMB Business Goals</a:t>
            </a:r>
            <a:endParaRPr lang="en-US" dirty="0"/>
          </a:p>
        </p:txBody>
      </p:sp>
      <p:sp>
        <p:nvSpPr>
          <p:cNvPr id="9" name="Rectangle 8"/>
          <p:cNvSpPr/>
          <p:nvPr/>
        </p:nvSpPr>
        <p:spPr bwMode="auto">
          <a:xfrm>
            <a:off x="356616" y="758246"/>
            <a:ext cx="8492109" cy="997556"/>
          </a:xfrm>
          <a:prstGeom prst="rect">
            <a:avLst/>
          </a:prstGeom>
          <a:solidFill>
            <a:schemeClr val="bg1">
              <a:lumMod val="85000"/>
            </a:schemeClr>
          </a:solidFill>
          <a:ln w="19050">
            <a:solidFill>
              <a:schemeClr val="tx2">
                <a:lumMod val="60000"/>
                <a:lumOff val="40000"/>
              </a:schemeClr>
            </a:solidFill>
            <a:round/>
            <a:headEnd/>
            <a:tailEnd/>
          </a:ln>
          <a:scene3d>
            <a:camera prst="orthographicFront"/>
            <a:lightRig rig="threePt" dir="t"/>
          </a:scene3d>
          <a:sp3d>
            <a:bevelT w="139700" h="139700" prst="divot"/>
          </a:sp3d>
        </p:spPr>
        <p:txBody>
          <a:bodyPr wrap="square" lIns="91440" tIns="45720" rIns="91440" bIns="45720" rtlCol="0" anchor="ctr"/>
          <a:lstStyle/>
          <a:p>
            <a:pPr algn="ctr" defTabSz="914400" fontAlgn="base">
              <a:spcBef>
                <a:spcPct val="0"/>
              </a:spcBef>
              <a:spcAft>
                <a:spcPts val="600"/>
              </a:spcAft>
            </a:pPr>
            <a:endParaRPr lang="en-US" b="1" dirty="0" smtClean="0">
              <a:solidFill>
                <a:srgbClr val="333333"/>
              </a:solidFill>
              <a:latin typeface="Calibri" pitchFamily="34" charset="0"/>
              <a:ea typeface="ＭＳ Ｐゴシック" pitchFamily="34" charset="-128"/>
            </a:endParaRPr>
          </a:p>
          <a:p>
            <a:pPr algn="ctr" defTabSz="914400" fontAlgn="base">
              <a:spcBef>
                <a:spcPct val="0"/>
              </a:spcBef>
              <a:spcAft>
                <a:spcPts val="300"/>
              </a:spcAft>
            </a:pPr>
            <a:r>
              <a:rPr lang="en-US" b="1" dirty="0" smtClean="0">
                <a:solidFill>
                  <a:srgbClr val="333333"/>
                </a:solidFill>
                <a:latin typeface="Calibri" pitchFamily="34" charset="0"/>
                <a:ea typeface="ＭＳ Ｐゴシック" pitchFamily="34" charset="-128"/>
              </a:rPr>
              <a:t>Monetize </a:t>
            </a:r>
            <a:r>
              <a:rPr lang="en-US" b="1" dirty="0">
                <a:solidFill>
                  <a:srgbClr val="333333"/>
                </a:solidFill>
                <a:latin typeface="Calibri" pitchFamily="34" charset="0"/>
                <a:ea typeface="ＭＳ Ｐゴシック" pitchFamily="34" charset="-128"/>
              </a:rPr>
              <a:t>vSphere customer base by accelerating the penetration of </a:t>
            </a:r>
            <a:r>
              <a:rPr lang="en-US" b="1" dirty="0">
                <a:latin typeface="Calibri" pitchFamily="34" charset="0"/>
                <a:ea typeface="ＭＳ Ｐゴシック" pitchFamily="34" charset="-128"/>
              </a:rPr>
              <a:t>adjacent </a:t>
            </a:r>
            <a:r>
              <a:rPr lang="en-US" b="1" dirty="0" smtClean="0">
                <a:latin typeface="Calibri" pitchFamily="34" charset="0"/>
                <a:ea typeface="ＭＳ Ｐゴシック" pitchFamily="34" charset="-128"/>
              </a:rPr>
              <a:t>products</a:t>
            </a:r>
          </a:p>
          <a:p>
            <a:pPr algn="ctr" defTabSz="914400" fontAlgn="base">
              <a:spcBef>
                <a:spcPct val="0"/>
              </a:spcBef>
              <a:spcAft>
                <a:spcPts val="300"/>
              </a:spcAft>
            </a:pPr>
            <a:endParaRPr lang="en-US" sz="800" b="1" dirty="0" smtClean="0">
              <a:solidFill>
                <a:srgbClr val="333333"/>
              </a:solidFill>
              <a:latin typeface="Calibri" pitchFamily="34" charset="0"/>
              <a:ea typeface="ＭＳ Ｐゴシック" pitchFamily="34" charset="-128"/>
            </a:endParaRPr>
          </a:p>
          <a:p>
            <a:pPr algn="ctr" defTabSz="914400" fontAlgn="base">
              <a:spcBef>
                <a:spcPct val="0"/>
              </a:spcBef>
              <a:spcAft>
                <a:spcPts val="300"/>
              </a:spcAft>
            </a:pPr>
            <a:r>
              <a:rPr lang="en-US" b="1" dirty="0" smtClean="0">
                <a:solidFill>
                  <a:srgbClr val="333333"/>
                </a:solidFill>
                <a:latin typeface="Calibri" pitchFamily="34" charset="0"/>
                <a:ea typeface="ＭＳ Ｐゴシック" pitchFamily="34" charset="-128"/>
              </a:rPr>
              <a:t>Acquire net new customers to </a:t>
            </a:r>
            <a:r>
              <a:rPr lang="en-US" b="1" dirty="0" smtClean="0">
                <a:latin typeface="Calibri" pitchFamily="34" charset="0"/>
                <a:cs typeface="Calibri" pitchFamily="34" charset="0"/>
              </a:rPr>
              <a:t>gain footprint</a:t>
            </a:r>
            <a:r>
              <a:rPr lang="en-US" b="1" dirty="0">
                <a:solidFill>
                  <a:srgbClr val="333333"/>
                </a:solidFill>
                <a:latin typeface="Calibri" pitchFamily="34" charset="0"/>
                <a:ea typeface="ＭＳ Ｐゴシック" pitchFamily="34" charset="-128"/>
              </a:rPr>
              <a:t> </a:t>
            </a:r>
            <a:r>
              <a:rPr lang="en-US" b="1" dirty="0" smtClean="0">
                <a:solidFill>
                  <a:srgbClr val="333333"/>
                </a:solidFill>
                <a:latin typeface="Calibri" pitchFamily="34" charset="0"/>
                <a:ea typeface="ＭＳ Ｐゴシック" pitchFamily="34" charset="-128"/>
              </a:rPr>
              <a:t>&amp; maintain virtualization leadership</a:t>
            </a:r>
          </a:p>
          <a:p>
            <a:pPr algn="ctr" defTabSz="914400" fontAlgn="base">
              <a:spcBef>
                <a:spcPct val="0"/>
              </a:spcBef>
              <a:spcAft>
                <a:spcPts val="600"/>
              </a:spcAft>
            </a:pPr>
            <a:r>
              <a:rPr lang="en-US" b="1" dirty="0" smtClean="0">
                <a:solidFill>
                  <a:srgbClr val="333333"/>
                </a:solidFill>
                <a:latin typeface="Calibri" pitchFamily="34" charset="0"/>
                <a:ea typeface="ＭＳ Ｐゴシック" pitchFamily="34" charset="-128"/>
              </a:rPr>
              <a:t> </a:t>
            </a:r>
            <a:endParaRPr lang="en-US" b="1" dirty="0" smtClean="0">
              <a:solidFill>
                <a:schemeClr val="accent4">
                  <a:lumMod val="50000"/>
                </a:schemeClr>
              </a:solidFill>
              <a:latin typeface="Calibri" pitchFamily="34" charset="0"/>
              <a:ea typeface="ＭＳ Ｐゴシック" pitchFamily="34" charset="-128"/>
            </a:endParaRPr>
          </a:p>
        </p:txBody>
      </p:sp>
      <p:sp>
        <p:nvSpPr>
          <p:cNvPr id="3" name="Rounded Rectangle 2"/>
          <p:cNvSpPr/>
          <p:nvPr/>
        </p:nvSpPr>
        <p:spPr bwMode="auto">
          <a:xfrm>
            <a:off x="175179" y="5764348"/>
            <a:ext cx="8862289" cy="404421"/>
          </a:xfrm>
          <a:prstGeom prst="roundRect">
            <a:avLst/>
          </a:prstGeom>
          <a:solidFill>
            <a:schemeClr val="accent2">
              <a:lumMod val="20000"/>
              <a:lumOff val="80000"/>
            </a:schemeClr>
          </a:solidFill>
          <a:ln w="19050">
            <a:solidFill>
              <a:schemeClr val="accent3"/>
            </a:solidFill>
            <a:round/>
            <a:headEnd/>
            <a:tailEnd/>
          </a:ln>
          <a:effectLst>
            <a:innerShdw blurRad="114300">
              <a:prstClr val="black"/>
            </a:innerShdw>
          </a:effectLst>
        </p:spPr>
        <p:txBody>
          <a:bodyPr wrap="none" lIns="0" tIns="0" rIns="0" bIns="0" rtlCol="0" anchor="ctr"/>
          <a:lstStyle/>
          <a:p>
            <a:pPr marL="0" lvl="1" algn="ctr" defTabSz="8756" fontAlgn="base">
              <a:spcBef>
                <a:spcPct val="0"/>
              </a:spcBef>
              <a:spcAft>
                <a:spcPts val="6"/>
              </a:spcAft>
              <a:defRPr/>
            </a:pPr>
            <a:r>
              <a:rPr lang="en-US" sz="1600" b="1" dirty="0">
                <a:solidFill>
                  <a:srgbClr val="333333"/>
                </a:solidFill>
                <a:latin typeface="Calibri" pitchFamily="34" charset="0"/>
              </a:rPr>
              <a:t>Automate &amp; </a:t>
            </a:r>
            <a:r>
              <a:rPr lang="en-US" sz="1600" b="1" dirty="0" smtClean="0">
                <a:solidFill>
                  <a:srgbClr val="333333"/>
                </a:solidFill>
                <a:latin typeface="Calibri" pitchFamily="34" charset="0"/>
              </a:rPr>
              <a:t>Simplify Business Processes </a:t>
            </a:r>
            <a:r>
              <a:rPr lang="en-US" sz="1600" b="1" dirty="0">
                <a:solidFill>
                  <a:srgbClr val="333333"/>
                </a:solidFill>
                <a:latin typeface="Calibri" pitchFamily="34" charset="0"/>
              </a:rPr>
              <a:t>and </a:t>
            </a:r>
            <a:r>
              <a:rPr lang="en-US" sz="1600" b="1" dirty="0" smtClean="0">
                <a:solidFill>
                  <a:srgbClr val="333333"/>
                </a:solidFill>
                <a:latin typeface="Calibri" pitchFamily="34" charset="0"/>
              </a:rPr>
              <a:t>Systems </a:t>
            </a:r>
            <a:r>
              <a:rPr lang="en-US" sz="1600" b="1" dirty="0">
                <a:solidFill>
                  <a:srgbClr val="333333"/>
                </a:solidFill>
                <a:latin typeface="Calibri" pitchFamily="34" charset="0"/>
              </a:rPr>
              <a:t>to </a:t>
            </a:r>
            <a:r>
              <a:rPr lang="en-US" sz="1600" b="1" dirty="0" smtClean="0">
                <a:solidFill>
                  <a:srgbClr val="333333"/>
                </a:solidFill>
                <a:latin typeface="Calibri" pitchFamily="34" charset="0"/>
              </a:rPr>
              <a:t>Allow Scale </a:t>
            </a:r>
            <a:r>
              <a:rPr lang="en-US" sz="1600" b="1" dirty="0">
                <a:solidFill>
                  <a:srgbClr val="333333"/>
                </a:solidFill>
                <a:latin typeface="Calibri" pitchFamily="34" charset="0"/>
              </a:rPr>
              <a:t>and </a:t>
            </a:r>
            <a:r>
              <a:rPr lang="en-US" sz="1600" b="1" dirty="0" smtClean="0">
                <a:solidFill>
                  <a:srgbClr val="333333"/>
                </a:solidFill>
                <a:latin typeface="Calibri" pitchFamily="34" charset="0"/>
              </a:rPr>
              <a:t>Agility </a:t>
            </a:r>
            <a:r>
              <a:rPr lang="en-US" sz="1600" b="1" dirty="0">
                <a:solidFill>
                  <a:srgbClr val="333333"/>
                </a:solidFill>
                <a:latin typeface="Calibri" pitchFamily="34" charset="0"/>
              </a:rPr>
              <a:t>for </a:t>
            </a:r>
            <a:r>
              <a:rPr lang="en-US" sz="1600" b="1" dirty="0" smtClean="0">
                <a:solidFill>
                  <a:srgbClr val="333333"/>
                </a:solidFill>
                <a:latin typeface="Calibri" pitchFamily="34" charset="0"/>
              </a:rPr>
              <a:t>Volume </a:t>
            </a:r>
            <a:r>
              <a:rPr lang="en-US" sz="1600" b="1" dirty="0">
                <a:solidFill>
                  <a:srgbClr val="333333"/>
                </a:solidFill>
                <a:latin typeface="Calibri" pitchFamily="34" charset="0"/>
              </a:rPr>
              <a:t>SMB </a:t>
            </a:r>
            <a:r>
              <a:rPr lang="en-US" sz="1600" b="1" dirty="0" smtClean="0">
                <a:solidFill>
                  <a:srgbClr val="333333"/>
                </a:solidFill>
                <a:latin typeface="Calibri" pitchFamily="34" charset="0"/>
              </a:rPr>
              <a:t>Engine</a:t>
            </a:r>
            <a:endParaRPr lang="en-US" sz="1600" b="1" dirty="0">
              <a:solidFill>
                <a:srgbClr val="333333"/>
              </a:solidFill>
              <a:latin typeface="Calibri" pitchFamily="34" charset="0"/>
            </a:endParaRPr>
          </a:p>
        </p:txBody>
      </p:sp>
      <p:pic>
        <p:nvPicPr>
          <p:cNvPr id="2048004" name="Picture 4"/>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4142599" y="1755802"/>
            <a:ext cx="1124447" cy="1150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60277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Suggested 2013 Targeting – Whitespace vs. Customer Install Base</a:t>
            </a:r>
            <a:endParaRPr lang="en-US" dirty="0"/>
          </a:p>
        </p:txBody>
      </p:sp>
      <p:sp>
        <p:nvSpPr>
          <p:cNvPr id="9" name="Rectangle 8"/>
          <p:cNvSpPr/>
          <p:nvPr/>
        </p:nvSpPr>
        <p:spPr bwMode="auto">
          <a:xfrm>
            <a:off x="1691639" y="1144171"/>
            <a:ext cx="2766472" cy="4796479"/>
          </a:xfrm>
          <a:prstGeom prst="rect">
            <a:avLst/>
          </a:prstGeom>
          <a:solidFill>
            <a:schemeClr val="accent2">
              <a:lumMod val="20000"/>
              <a:lumOff val="80000"/>
            </a:schemeClr>
          </a:solidFill>
          <a:ln w="19050">
            <a:solidFill>
              <a:schemeClr val="accent3"/>
            </a:solidFill>
            <a:round/>
            <a:headEnd/>
            <a:tailEnd/>
          </a:ln>
        </p:spPr>
        <p:txBody>
          <a:bodyPr wrap="none" lIns="0" tIns="0" rIns="0" bIns="0" rtlCol="0" anchor="ctr"/>
          <a:lstStyle/>
          <a:p>
            <a:pPr algn="ctr"/>
            <a:endParaRPr lang="en-US" dirty="0">
              <a:solidFill>
                <a:srgbClr val="333333"/>
              </a:solidFill>
            </a:endParaRPr>
          </a:p>
        </p:txBody>
      </p:sp>
      <p:sp>
        <p:nvSpPr>
          <p:cNvPr id="7" name="Rectangle 6"/>
          <p:cNvSpPr/>
          <p:nvPr/>
        </p:nvSpPr>
        <p:spPr bwMode="auto">
          <a:xfrm>
            <a:off x="1691639" y="991772"/>
            <a:ext cx="2766472" cy="661182"/>
          </a:xfrm>
          <a:prstGeom prst="rect">
            <a:avLst/>
          </a:prstGeom>
          <a:solidFill>
            <a:schemeClr val="accent1"/>
          </a:solidFill>
          <a:ln w="19050">
            <a:solidFill>
              <a:schemeClr val="accent1"/>
            </a:solidFill>
            <a:round/>
            <a:headEnd/>
            <a:tailEnd/>
          </a:ln>
        </p:spPr>
        <p:txBody>
          <a:bodyPr wrap="none" lIns="0" tIns="0" rIns="0" bIns="0" rtlCol="0" anchor="ctr"/>
          <a:lstStyle/>
          <a:p>
            <a:pPr algn="ctr"/>
            <a:r>
              <a:rPr lang="en-US" sz="2000" b="1" dirty="0">
                <a:solidFill>
                  <a:srgbClr val="FFFFFF"/>
                </a:solidFill>
              </a:rPr>
              <a:t>Whitespace</a:t>
            </a:r>
          </a:p>
          <a:p>
            <a:pPr algn="ctr"/>
            <a:r>
              <a:rPr lang="en-US" sz="2000" b="1" dirty="0">
                <a:solidFill>
                  <a:srgbClr val="FFFFFF"/>
                </a:solidFill>
              </a:rPr>
              <a:t>Premier</a:t>
            </a:r>
          </a:p>
        </p:txBody>
      </p:sp>
      <p:sp>
        <p:nvSpPr>
          <p:cNvPr id="11" name="Rounded Rectangle 10"/>
          <p:cNvSpPr/>
          <p:nvPr/>
        </p:nvSpPr>
        <p:spPr bwMode="auto">
          <a:xfrm>
            <a:off x="1786551" y="1660801"/>
            <a:ext cx="2540511" cy="1814743"/>
          </a:xfrm>
          <a:prstGeom prst="roundRect">
            <a:avLst/>
          </a:prstGeom>
          <a:solidFill>
            <a:schemeClr val="bg1"/>
          </a:solidFill>
          <a:ln w="19050">
            <a:solidFill>
              <a:schemeClr val="accent3"/>
            </a:solidFill>
            <a:round/>
            <a:headEnd/>
            <a:tailEnd/>
          </a:ln>
        </p:spPr>
        <p:txBody>
          <a:bodyPr wrap="none" lIns="0" tIns="0" rIns="0" bIns="0" rtlCol="0" anchor="ctr"/>
          <a:lstStyle/>
          <a:p>
            <a:pPr algn="ctr"/>
            <a:r>
              <a:rPr lang="en-US" sz="1600" dirty="0" smtClean="0">
                <a:solidFill>
                  <a:srgbClr val="333333"/>
                </a:solidFill>
              </a:rPr>
              <a:t>20</a:t>
            </a:r>
            <a:r>
              <a:rPr lang="en-US" sz="1600" dirty="0">
                <a:solidFill>
                  <a:srgbClr val="333333"/>
                </a:solidFill>
              </a:rPr>
              <a:t>+ </a:t>
            </a:r>
            <a:r>
              <a:rPr lang="en-US" sz="1600" dirty="0" smtClean="0">
                <a:solidFill>
                  <a:srgbClr val="333333"/>
                </a:solidFill>
              </a:rPr>
              <a:t>servers or</a:t>
            </a:r>
            <a:endParaRPr lang="en-US" sz="1600" dirty="0">
              <a:solidFill>
                <a:srgbClr val="333333"/>
              </a:solidFill>
            </a:endParaRPr>
          </a:p>
          <a:p>
            <a:pPr algn="ctr"/>
            <a:r>
              <a:rPr lang="en-US" sz="1600" dirty="0">
                <a:solidFill>
                  <a:srgbClr val="333333"/>
                </a:solidFill>
              </a:rPr>
              <a:t>Financial services</a:t>
            </a:r>
          </a:p>
          <a:p>
            <a:pPr algn="ctr"/>
            <a:r>
              <a:rPr lang="en-US" sz="1600" dirty="0">
                <a:solidFill>
                  <a:srgbClr val="333333"/>
                </a:solidFill>
              </a:rPr>
              <a:t>High Tech, Biz Services</a:t>
            </a:r>
          </a:p>
          <a:p>
            <a:pPr algn="ctr"/>
            <a:r>
              <a:rPr lang="en-US" sz="1600" dirty="0">
                <a:solidFill>
                  <a:srgbClr val="333333"/>
                </a:solidFill>
              </a:rPr>
              <a:t>Gov, HC, </a:t>
            </a:r>
            <a:r>
              <a:rPr lang="en-US" sz="1600" dirty="0" err="1" smtClean="0">
                <a:solidFill>
                  <a:srgbClr val="333333"/>
                </a:solidFill>
              </a:rPr>
              <a:t>Edu</a:t>
            </a:r>
            <a:r>
              <a:rPr lang="en-US" sz="1600" dirty="0" smtClean="0">
                <a:solidFill>
                  <a:srgbClr val="333333"/>
                </a:solidFill>
              </a:rPr>
              <a:t> or</a:t>
            </a:r>
          </a:p>
          <a:p>
            <a:pPr algn="ctr"/>
            <a:r>
              <a:rPr lang="en-US" sz="1600" dirty="0">
                <a:solidFill>
                  <a:srgbClr val="333333"/>
                </a:solidFill>
              </a:rPr>
              <a:t>100+ </a:t>
            </a:r>
            <a:r>
              <a:rPr lang="en-US" sz="1600" dirty="0" smtClean="0">
                <a:solidFill>
                  <a:srgbClr val="333333"/>
                </a:solidFill>
              </a:rPr>
              <a:t>employees</a:t>
            </a:r>
            <a:endParaRPr lang="en-US" sz="1600" dirty="0">
              <a:solidFill>
                <a:srgbClr val="333333"/>
              </a:solidFill>
            </a:endParaRPr>
          </a:p>
        </p:txBody>
      </p:sp>
      <p:sp>
        <p:nvSpPr>
          <p:cNvPr id="12" name="Rounded Rectangle 11"/>
          <p:cNvSpPr/>
          <p:nvPr/>
        </p:nvSpPr>
        <p:spPr bwMode="auto">
          <a:xfrm>
            <a:off x="1780688" y="4117440"/>
            <a:ext cx="2540511" cy="1814743"/>
          </a:xfrm>
          <a:prstGeom prst="roundRect">
            <a:avLst/>
          </a:prstGeom>
          <a:solidFill>
            <a:schemeClr val="bg1"/>
          </a:solidFill>
          <a:ln w="19050">
            <a:solidFill>
              <a:schemeClr val="accent3"/>
            </a:solidFill>
            <a:round/>
            <a:headEnd/>
            <a:tailEnd/>
          </a:ln>
        </p:spPr>
        <p:txBody>
          <a:bodyPr wrap="none" lIns="0" tIns="0" rIns="0" bIns="0" rtlCol="0" anchor="ctr"/>
          <a:lstStyle/>
          <a:p>
            <a:pPr algn="ctr"/>
            <a:r>
              <a:rPr lang="en-US" sz="1600" dirty="0" smtClean="0">
                <a:solidFill>
                  <a:srgbClr val="333333"/>
                </a:solidFill>
              </a:rPr>
              <a:t>&lt;</a:t>
            </a:r>
            <a:r>
              <a:rPr lang="en-US" sz="1600" dirty="0">
                <a:solidFill>
                  <a:srgbClr val="333333"/>
                </a:solidFill>
              </a:rPr>
              <a:t>20 servers</a:t>
            </a:r>
          </a:p>
          <a:p>
            <a:pPr algn="ctr"/>
            <a:r>
              <a:rPr lang="en-US" sz="1600" dirty="0">
                <a:solidFill>
                  <a:srgbClr val="333333"/>
                </a:solidFill>
              </a:rPr>
              <a:t>Other industries</a:t>
            </a:r>
          </a:p>
          <a:p>
            <a:pPr algn="ctr"/>
            <a:r>
              <a:rPr lang="en-US" sz="1600" dirty="0">
                <a:solidFill>
                  <a:srgbClr val="333333"/>
                </a:solidFill>
              </a:rPr>
              <a:t>Eg. Retail, </a:t>
            </a:r>
          </a:p>
          <a:p>
            <a:pPr algn="ctr"/>
            <a:r>
              <a:rPr lang="en-US" sz="1600" dirty="0" smtClean="0">
                <a:solidFill>
                  <a:srgbClr val="333333"/>
                </a:solidFill>
              </a:rPr>
              <a:t>Manufacturing</a:t>
            </a:r>
          </a:p>
          <a:p>
            <a:pPr algn="ctr"/>
            <a:r>
              <a:rPr lang="en-US" sz="1600" dirty="0">
                <a:solidFill>
                  <a:srgbClr val="333333"/>
                </a:solidFill>
              </a:rPr>
              <a:t>&lt;100 </a:t>
            </a:r>
            <a:r>
              <a:rPr lang="en-US" sz="1600" dirty="0" smtClean="0">
                <a:solidFill>
                  <a:srgbClr val="333333"/>
                </a:solidFill>
              </a:rPr>
              <a:t>employees</a:t>
            </a:r>
            <a:endParaRPr lang="en-US" sz="1600" dirty="0">
              <a:solidFill>
                <a:srgbClr val="333333"/>
              </a:solidFill>
            </a:endParaRPr>
          </a:p>
        </p:txBody>
      </p:sp>
      <p:sp>
        <p:nvSpPr>
          <p:cNvPr id="13" name="Rectangle 12"/>
          <p:cNvSpPr/>
          <p:nvPr/>
        </p:nvSpPr>
        <p:spPr bwMode="auto">
          <a:xfrm>
            <a:off x="4517263" y="1144171"/>
            <a:ext cx="2766472" cy="4796479"/>
          </a:xfrm>
          <a:prstGeom prst="rect">
            <a:avLst/>
          </a:prstGeom>
          <a:solidFill>
            <a:schemeClr val="accent4">
              <a:lumMod val="20000"/>
              <a:lumOff val="80000"/>
            </a:schemeClr>
          </a:solidFill>
          <a:ln w="19050">
            <a:solidFill>
              <a:schemeClr val="accent3"/>
            </a:solidFill>
            <a:round/>
            <a:headEnd/>
            <a:tailEnd/>
          </a:ln>
        </p:spPr>
        <p:txBody>
          <a:bodyPr wrap="none" lIns="0" tIns="0" rIns="0" bIns="0" rtlCol="0" anchor="ctr"/>
          <a:lstStyle/>
          <a:p>
            <a:pPr algn="ctr"/>
            <a:endParaRPr lang="en-US" dirty="0">
              <a:solidFill>
                <a:srgbClr val="333333"/>
              </a:solidFill>
            </a:endParaRPr>
          </a:p>
        </p:txBody>
      </p:sp>
      <p:sp>
        <p:nvSpPr>
          <p:cNvPr id="14" name="Rectangle 13"/>
          <p:cNvSpPr/>
          <p:nvPr/>
        </p:nvSpPr>
        <p:spPr bwMode="auto">
          <a:xfrm>
            <a:off x="4517263" y="991772"/>
            <a:ext cx="2766472" cy="661182"/>
          </a:xfrm>
          <a:prstGeom prst="rect">
            <a:avLst/>
          </a:prstGeom>
          <a:solidFill>
            <a:schemeClr val="accent4"/>
          </a:solidFill>
          <a:ln w="19050">
            <a:solidFill>
              <a:schemeClr val="accent4"/>
            </a:solidFill>
            <a:round/>
            <a:headEnd/>
            <a:tailEnd/>
          </a:ln>
        </p:spPr>
        <p:txBody>
          <a:bodyPr wrap="none" lIns="0" tIns="0" rIns="0" bIns="0" rtlCol="0" anchor="ctr"/>
          <a:lstStyle/>
          <a:p>
            <a:pPr algn="ctr"/>
            <a:r>
              <a:rPr lang="en-US" sz="2000" b="1" dirty="0">
                <a:solidFill>
                  <a:srgbClr val="FFFFFF"/>
                </a:solidFill>
              </a:rPr>
              <a:t>Install Base</a:t>
            </a:r>
          </a:p>
          <a:p>
            <a:pPr algn="ctr"/>
            <a:r>
              <a:rPr lang="en-US" sz="2000" b="1" dirty="0">
                <a:solidFill>
                  <a:srgbClr val="FFFFFF"/>
                </a:solidFill>
              </a:rPr>
              <a:t>Premier</a:t>
            </a:r>
          </a:p>
        </p:txBody>
      </p:sp>
      <p:sp>
        <p:nvSpPr>
          <p:cNvPr id="15" name="Rounded Rectangle 14"/>
          <p:cNvSpPr/>
          <p:nvPr/>
        </p:nvSpPr>
        <p:spPr bwMode="auto">
          <a:xfrm>
            <a:off x="4612175" y="1672676"/>
            <a:ext cx="2540511" cy="1814743"/>
          </a:xfrm>
          <a:prstGeom prst="roundRect">
            <a:avLst/>
          </a:prstGeom>
          <a:solidFill>
            <a:schemeClr val="bg1"/>
          </a:solidFill>
          <a:ln w="19050">
            <a:solidFill>
              <a:schemeClr val="accent3"/>
            </a:solidFill>
            <a:round/>
            <a:headEnd/>
            <a:tailEnd/>
          </a:ln>
        </p:spPr>
        <p:txBody>
          <a:bodyPr wrap="none" lIns="0" tIns="0" rIns="0" bIns="0" rtlCol="0" anchor="ctr"/>
          <a:lstStyle/>
          <a:p>
            <a:pPr algn="ctr"/>
            <a:r>
              <a:rPr lang="en-US" sz="1600" dirty="0">
                <a:solidFill>
                  <a:srgbClr val="333333"/>
                </a:solidFill>
              </a:rPr>
              <a:t>vSphere High Edition </a:t>
            </a:r>
          </a:p>
          <a:p>
            <a:pPr algn="ctr"/>
            <a:r>
              <a:rPr lang="en-US" sz="1600" dirty="0">
                <a:solidFill>
                  <a:srgbClr val="333333"/>
                </a:solidFill>
              </a:rPr>
              <a:t>(STD, ADV, ENT, ENT+)</a:t>
            </a:r>
          </a:p>
        </p:txBody>
      </p:sp>
      <p:sp>
        <p:nvSpPr>
          <p:cNvPr id="16" name="Rounded Rectangle 15"/>
          <p:cNvSpPr/>
          <p:nvPr/>
        </p:nvSpPr>
        <p:spPr bwMode="auto">
          <a:xfrm>
            <a:off x="4606312" y="4117440"/>
            <a:ext cx="2540511" cy="1814743"/>
          </a:xfrm>
          <a:prstGeom prst="roundRect">
            <a:avLst/>
          </a:prstGeom>
          <a:solidFill>
            <a:schemeClr val="bg1"/>
          </a:solidFill>
          <a:ln w="19050">
            <a:solidFill>
              <a:schemeClr val="accent3"/>
            </a:solidFill>
            <a:round/>
            <a:headEnd/>
            <a:tailEnd/>
          </a:ln>
        </p:spPr>
        <p:txBody>
          <a:bodyPr wrap="none" lIns="0" tIns="0" rIns="0" bIns="0" rtlCol="0" anchor="ctr"/>
          <a:lstStyle/>
          <a:p>
            <a:pPr algn="ctr"/>
            <a:r>
              <a:rPr lang="en-US" sz="1600" dirty="0">
                <a:solidFill>
                  <a:srgbClr val="333333"/>
                </a:solidFill>
              </a:rPr>
              <a:t>vSphere Low Edition </a:t>
            </a:r>
          </a:p>
          <a:p>
            <a:pPr algn="ctr"/>
            <a:r>
              <a:rPr lang="en-US" sz="1600" dirty="0">
                <a:solidFill>
                  <a:srgbClr val="333333"/>
                </a:solidFill>
              </a:rPr>
              <a:t>(ESS, ESS+)</a:t>
            </a:r>
          </a:p>
        </p:txBody>
      </p:sp>
      <p:sp>
        <p:nvSpPr>
          <p:cNvPr id="17" name="Rectangle 16"/>
          <p:cNvSpPr/>
          <p:nvPr/>
        </p:nvSpPr>
        <p:spPr bwMode="auto">
          <a:xfrm>
            <a:off x="4499194" y="3518660"/>
            <a:ext cx="2766472" cy="589932"/>
          </a:xfrm>
          <a:prstGeom prst="rect">
            <a:avLst/>
          </a:prstGeom>
          <a:solidFill>
            <a:schemeClr val="accent4"/>
          </a:solidFill>
          <a:ln w="19050">
            <a:solidFill>
              <a:schemeClr val="accent4"/>
            </a:solidFill>
            <a:round/>
            <a:headEnd/>
            <a:tailEnd/>
          </a:ln>
        </p:spPr>
        <p:txBody>
          <a:bodyPr wrap="none" lIns="0" tIns="0" rIns="0" bIns="0" rtlCol="0" anchor="ctr"/>
          <a:lstStyle/>
          <a:p>
            <a:pPr algn="ctr"/>
            <a:r>
              <a:rPr lang="en-US" sz="2000" b="1" dirty="0">
                <a:solidFill>
                  <a:srgbClr val="FFFFFF"/>
                </a:solidFill>
              </a:rPr>
              <a:t>Install Base</a:t>
            </a:r>
          </a:p>
          <a:p>
            <a:pPr algn="ctr"/>
            <a:r>
              <a:rPr lang="en-US" sz="2000" b="1" dirty="0">
                <a:solidFill>
                  <a:srgbClr val="FFFFFF"/>
                </a:solidFill>
              </a:rPr>
              <a:t>Value</a:t>
            </a:r>
          </a:p>
        </p:txBody>
      </p:sp>
      <p:sp>
        <p:nvSpPr>
          <p:cNvPr id="18" name="Rectangle 17"/>
          <p:cNvSpPr/>
          <p:nvPr/>
        </p:nvSpPr>
        <p:spPr bwMode="auto">
          <a:xfrm>
            <a:off x="1682844" y="3516685"/>
            <a:ext cx="2766472" cy="589932"/>
          </a:xfrm>
          <a:prstGeom prst="rect">
            <a:avLst/>
          </a:prstGeom>
          <a:solidFill>
            <a:schemeClr val="accent1"/>
          </a:solidFill>
          <a:ln w="19050">
            <a:solidFill>
              <a:schemeClr val="accent1"/>
            </a:solidFill>
            <a:round/>
            <a:headEnd/>
            <a:tailEnd/>
          </a:ln>
        </p:spPr>
        <p:txBody>
          <a:bodyPr wrap="none" lIns="0" tIns="0" rIns="0" bIns="0" rtlCol="0" anchor="ctr"/>
          <a:lstStyle/>
          <a:p>
            <a:pPr algn="ctr"/>
            <a:r>
              <a:rPr lang="en-US" sz="2000" b="1" dirty="0">
                <a:solidFill>
                  <a:srgbClr val="FFFFFF"/>
                </a:solidFill>
              </a:rPr>
              <a:t>Whitespace</a:t>
            </a:r>
          </a:p>
          <a:p>
            <a:pPr algn="ctr"/>
            <a:r>
              <a:rPr lang="en-US" sz="2000" b="1" dirty="0">
                <a:solidFill>
                  <a:srgbClr val="FFFFFF"/>
                </a:solidFill>
              </a:rPr>
              <a:t>Value</a:t>
            </a:r>
          </a:p>
        </p:txBody>
      </p:sp>
      <p:sp>
        <p:nvSpPr>
          <p:cNvPr id="22" name="Rounded Rectangle 21"/>
          <p:cNvSpPr/>
          <p:nvPr/>
        </p:nvSpPr>
        <p:spPr bwMode="auto">
          <a:xfrm>
            <a:off x="47298" y="1848330"/>
            <a:ext cx="2152522" cy="1340184"/>
          </a:xfrm>
          <a:prstGeom prst="roundRect">
            <a:avLst/>
          </a:prstGeom>
          <a:solidFill>
            <a:schemeClr val="tx1">
              <a:lumMod val="20000"/>
              <a:lumOff val="80000"/>
            </a:schemeClr>
          </a:solidFill>
          <a:ln w="19050">
            <a:solidFill>
              <a:schemeClr val="accent3"/>
            </a:solidFill>
            <a:round/>
            <a:headEnd/>
            <a:tailEnd/>
          </a:ln>
        </p:spPr>
        <p:txBody>
          <a:bodyPr wrap="square" lIns="0" tIns="0" rIns="0" bIns="0" rtlCol="0" anchor="ctr"/>
          <a:lstStyle/>
          <a:p>
            <a:pPr algn="ctr" defTabSz="914400"/>
            <a:r>
              <a:rPr lang="en-US" sz="1600" b="1" u="sng" dirty="0">
                <a:solidFill>
                  <a:srgbClr val="333333"/>
                </a:solidFill>
              </a:rPr>
              <a:t>Net New Acquisition</a:t>
            </a:r>
          </a:p>
          <a:p>
            <a:pPr algn="ctr" defTabSz="914400"/>
            <a:r>
              <a:rPr lang="en-US" sz="1200" b="1" dirty="0">
                <a:solidFill>
                  <a:srgbClr val="333333"/>
                </a:solidFill>
              </a:rPr>
              <a:t>Managed </a:t>
            </a:r>
            <a:r>
              <a:rPr lang="en-US" sz="1200" b="1" dirty="0" smtClean="0">
                <a:solidFill>
                  <a:srgbClr val="333333"/>
                </a:solidFill>
              </a:rPr>
              <a:t>Virtualization</a:t>
            </a:r>
          </a:p>
          <a:p>
            <a:pPr algn="ctr" defTabSz="914400"/>
            <a:r>
              <a:rPr lang="en-US" sz="1200" b="1" dirty="0" smtClean="0">
                <a:solidFill>
                  <a:srgbClr val="333333"/>
                </a:solidFill>
              </a:rPr>
              <a:t>Managed Virtualization with BCDR</a:t>
            </a:r>
            <a:endParaRPr lang="en-US" sz="1200" b="1" dirty="0">
              <a:solidFill>
                <a:srgbClr val="333333"/>
              </a:solidFill>
            </a:endParaRPr>
          </a:p>
        </p:txBody>
      </p:sp>
      <p:sp>
        <p:nvSpPr>
          <p:cNvPr id="23" name="Rounded Rectangle 22"/>
          <p:cNvSpPr/>
          <p:nvPr/>
        </p:nvSpPr>
        <p:spPr bwMode="auto">
          <a:xfrm>
            <a:off x="47298" y="4257463"/>
            <a:ext cx="2152522" cy="1350187"/>
          </a:xfrm>
          <a:prstGeom prst="roundRect">
            <a:avLst/>
          </a:prstGeom>
          <a:solidFill>
            <a:schemeClr val="tx1">
              <a:lumMod val="20000"/>
              <a:lumOff val="80000"/>
            </a:schemeClr>
          </a:solidFill>
          <a:ln w="19050">
            <a:solidFill>
              <a:schemeClr val="accent3"/>
            </a:solidFill>
            <a:round/>
            <a:headEnd/>
            <a:tailEnd/>
          </a:ln>
        </p:spPr>
        <p:txBody>
          <a:bodyPr wrap="square" lIns="0" tIns="0" rIns="0" bIns="0" rtlCol="0" anchor="ctr"/>
          <a:lstStyle/>
          <a:p>
            <a:pPr algn="ctr" defTabSz="914400"/>
            <a:r>
              <a:rPr lang="en-US" sz="1600" b="1" u="sng" dirty="0">
                <a:solidFill>
                  <a:srgbClr val="333333"/>
                </a:solidFill>
              </a:rPr>
              <a:t>Net New Acquisition</a:t>
            </a:r>
          </a:p>
          <a:p>
            <a:pPr algn="ctr" defTabSz="914400"/>
            <a:r>
              <a:rPr lang="en-US" sz="1200" b="1" dirty="0">
                <a:solidFill>
                  <a:srgbClr val="333333"/>
                </a:solidFill>
              </a:rPr>
              <a:t>Managed </a:t>
            </a:r>
            <a:r>
              <a:rPr lang="en-US" sz="1200" b="1" dirty="0" smtClean="0">
                <a:solidFill>
                  <a:srgbClr val="333333"/>
                </a:solidFill>
              </a:rPr>
              <a:t>Virtualization</a:t>
            </a:r>
            <a:endParaRPr lang="en-US" sz="1200" b="1" dirty="0">
              <a:solidFill>
                <a:srgbClr val="333333"/>
              </a:solidFill>
            </a:endParaRPr>
          </a:p>
        </p:txBody>
      </p:sp>
      <p:sp>
        <p:nvSpPr>
          <p:cNvPr id="24" name="Rounded Rectangle 23"/>
          <p:cNvSpPr/>
          <p:nvPr/>
        </p:nvSpPr>
        <p:spPr bwMode="auto">
          <a:xfrm>
            <a:off x="6901518" y="1872079"/>
            <a:ext cx="2169152" cy="1530455"/>
          </a:xfrm>
          <a:prstGeom prst="roundRect">
            <a:avLst/>
          </a:prstGeom>
          <a:solidFill>
            <a:schemeClr val="tx1">
              <a:lumMod val="20000"/>
              <a:lumOff val="80000"/>
            </a:schemeClr>
          </a:solidFill>
          <a:ln w="19050">
            <a:solidFill>
              <a:schemeClr val="accent3"/>
            </a:solidFill>
            <a:round/>
            <a:headEnd/>
            <a:tailEnd/>
          </a:ln>
        </p:spPr>
        <p:txBody>
          <a:bodyPr wrap="square" lIns="0" tIns="0" rIns="0" bIns="0" rtlCol="0" anchor="ctr"/>
          <a:lstStyle/>
          <a:p>
            <a:pPr algn="ctr" defTabSz="914400"/>
            <a:r>
              <a:rPr lang="en-US" sz="1600" b="1" u="sng" dirty="0" smtClean="0">
                <a:solidFill>
                  <a:srgbClr val="333333"/>
                </a:solidFill>
              </a:rPr>
              <a:t>Renewal Upsell/Cross-Sell</a:t>
            </a:r>
            <a:endParaRPr lang="en-US" sz="1600" b="1" u="sng" dirty="0">
              <a:solidFill>
                <a:srgbClr val="333333"/>
              </a:solidFill>
            </a:endParaRPr>
          </a:p>
          <a:p>
            <a:pPr algn="ctr" defTabSz="914400"/>
            <a:r>
              <a:rPr lang="en-US" sz="1200" b="1" dirty="0" smtClean="0">
                <a:solidFill>
                  <a:srgbClr val="333333"/>
                </a:solidFill>
              </a:rPr>
              <a:t>Virtualization Expansion </a:t>
            </a:r>
          </a:p>
          <a:p>
            <a:pPr algn="ctr" defTabSz="914400"/>
            <a:r>
              <a:rPr lang="en-US" sz="1200" b="1" dirty="0" smtClean="0">
                <a:solidFill>
                  <a:srgbClr val="333333"/>
                </a:solidFill>
              </a:rPr>
              <a:t>BCDR</a:t>
            </a:r>
          </a:p>
          <a:p>
            <a:pPr algn="ctr" defTabSz="914400"/>
            <a:r>
              <a:rPr lang="en-US" sz="1200" b="1" dirty="0" smtClean="0">
                <a:solidFill>
                  <a:srgbClr val="333333"/>
                </a:solidFill>
              </a:rPr>
              <a:t>Desktop Virtualization</a:t>
            </a:r>
          </a:p>
          <a:p>
            <a:pPr algn="ctr" defTabSz="914400"/>
            <a:r>
              <a:rPr lang="en-US" sz="1200" b="1" dirty="0">
                <a:solidFill>
                  <a:srgbClr val="333333"/>
                </a:solidFill>
              </a:rPr>
              <a:t>Cloud Infrastructure</a:t>
            </a:r>
          </a:p>
        </p:txBody>
      </p:sp>
      <p:sp>
        <p:nvSpPr>
          <p:cNvPr id="25" name="Rounded Rectangle 24"/>
          <p:cNvSpPr/>
          <p:nvPr/>
        </p:nvSpPr>
        <p:spPr bwMode="auto">
          <a:xfrm>
            <a:off x="6901518" y="4285306"/>
            <a:ext cx="2147886" cy="1350187"/>
          </a:xfrm>
          <a:prstGeom prst="roundRect">
            <a:avLst/>
          </a:prstGeom>
          <a:solidFill>
            <a:schemeClr val="tx1">
              <a:lumMod val="20000"/>
              <a:lumOff val="80000"/>
            </a:schemeClr>
          </a:solidFill>
          <a:ln w="19050">
            <a:solidFill>
              <a:schemeClr val="accent3"/>
            </a:solidFill>
            <a:round/>
            <a:headEnd/>
            <a:tailEnd/>
          </a:ln>
        </p:spPr>
        <p:txBody>
          <a:bodyPr wrap="square" lIns="0" tIns="0" rIns="0" bIns="0" rtlCol="0" anchor="ctr"/>
          <a:lstStyle/>
          <a:p>
            <a:pPr algn="ctr" defTabSz="914400"/>
            <a:r>
              <a:rPr lang="en-US" sz="1600" b="1" u="sng" dirty="0" smtClean="0">
                <a:solidFill>
                  <a:srgbClr val="333333"/>
                </a:solidFill>
              </a:rPr>
              <a:t>Renewal</a:t>
            </a:r>
          </a:p>
          <a:p>
            <a:pPr algn="ctr" defTabSz="914400"/>
            <a:r>
              <a:rPr lang="en-US" sz="1600" b="1" u="sng" dirty="0" smtClean="0">
                <a:solidFill>
                  <a:srgbClr val="333333"/>
                </a:solidFill>
              </a:rPr>
              <a:t>Upsell/Cross-Sell</a:t>
            </a:r>
            <a:endParaRPr lang="en-US" sz="1600" b="1" u="sng" dirty="0">
              <a:solidFill>
                <a:srgbClr val="333333"/>
              </a:solidFill>
            </a:endParaRPr>
          </a:p>
          <a:p>
            <a:pPr algn="ctr" defTabSz="914400"/>
            <a:r>
              <a:rPr lang="en-US" sz="1200" b="1" dirty="0" smtClean="0">
                <a:solidFill>
                  <a:srgbClr val="333333"/>
                </a:solidFill>
              </a:rPr>
              <a:t>Virtualization Expansion BCDR</a:t>
            </a:r>
            <a:endParaRPr lang="en-US" sz="1200" b="1" dirty="0">
              <a:solidFill>
                <a:srgbClr val="333333"/>
              </a:solidFill>
            </a:endParaRPr>
          </a:p>
        </p:txBody>
      </p:sp>
    </p:spTree>
    <p:extLst>
      <p:ext uri="{BB962C8B-B14F-4D97-AF65-F5344CB8AC3E}">
        <p14:creationId xmlns:p14="http://schemas.microsoft.com/office/powerpoint/2010/main" val="32973734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Straight Arrow Connector 126"/>
          <p:cNvCxnSpPr/>
          <p:nvPr/>
        </p:nvCxnSpPr>
        <p:spPr bwMode="auto">
          <a:xfrm>
            <a:off x="5105400" y="1219200"/>
            <a:ext cx="0" cy="457200"/>
          </a:xfrm>
          <a:prstGeom prst="straightConnector1">
            <a:avLst/>
          </a:prstGeom>
          <a:solidFill>
            <a:srgbClr val="0095D3"/>
          </a:solidFill>
          <a:ln w="19050" cap="flat" cmpd="sng" algn="ctr">
            <a:solidFill>
              <a:schemeClr val="tx1"/>
            </a:solidFill>
            <a:prstDash val="solid"/>
            <a:round/>
            <a:headEnd type="none" w="med" len="med"/>
            <a:tailEnd type="arrow"/>
          </a:ln>
          <a:effectLst/>
        </p:spPr>
      </p:cxnSp>
      <p:cxnSp>
        <p:nvCxnSpPr>
          <p:cNvPr id="40" name="Straight Arrow Connector 39"/>
          <p:cNvCxnSpPr>
            <a:endCxn id="10" idx="0"/>
          </p:cNvCxnSpPr>
          <p:nvPr/>
        </p:nvCxnSpPr>
        <p:spPr bwMode="auto">
          <a:xfrm>
            <a:off x="5105400" y="2438400"/>
            <a:ext cx="0" cy="533400"/>
          </a:xfrm>
          <a:prstGeom prst="straightConnector1">
            <a:avLst/>
          </a:prstGeom>
          <a:solidFill>
            <a:srgbClr val="0095D3"/>
          </a:solidFill>
          <a:ln w="19050" cap="flat" cmpd="sng" algn="ctr">
            <a:solidFill>
              <a:schemeClr val="tx1"/>
            </a:solidFill>
            <a:prstDash val="solid"/>
            <a:round/>
            <a:headEnd type="none" w="med" len="med"/>
            <a:tailEnd type="arrow"/>
          </a:ln>
          <a:effectLst/>
        </p:spPr>
      </p:cxnSp>
      <p:cxnSp>
        <p:nvCxnSpPr>
          <p:cNvPr id="35" name="Straight Arrow Connector 34"/>
          <p:cNvCxnSpPr/>
          <p:nvPr/>
        </p:nvCxnSpPr>
        <p:spPr bwMode="auto">
          <a:xfrm>
            <a:off x="5105400" y="3581400"/>
            <a:ext cx="0" cy="685800"/>
          </a:xfrm>
          <a:prstGeom prst="straightConnector1">
            <a:avLst/>
          </a:prstGeom>
          <a:solidFill>
            <a:srgbClr val="0095D3"/>
          </a:solidFill>
          <a:ln w="19050" cap="flat" cmpd="sng" algn="ctr">
            <a:solidFill>
              <a:schemeClr val="tx1"/>
            </a:solidFill>
            <a:prstDash val="solid"/>
            <a:round/>
            <a:headEnd type="none" w="med" len="med"/>
            <a:tailEnd type="arrow"/>
          </a:ln>
          <a:effectLst/>
        </p:spPr>
      </p:cxnSp>
      <p:cxnSp>
        <p:nvCxnSpPr>
          <p:cNvPr id="47" name="Straight Arrow Connector 46"/>
          <p:cNvCxnSpPr/>
          <p:nvPr/>
        </p:nvCxnSpPr>
        <p:spPr bwMode="auto">
          <a:xfrm>
            <a:off x="3810000" y="1219200"/>
            <a:ext cx="838200" cy="0"/>
          </a:xfrm>
          <a:prstGeom prst="straightConnector1">
            <a:avLst/>
          </a:prstGeom>
          <a:solidFill>
            <a:srgbClr val="0095D3"/>
          </a:solidFill>
          <a:ln w="19050" cap="flat" cmpd="sng" algn="ctr">
            <a:solidFill>
              <a:schemeClr val="tx1"/>
            </a:solidFill>
            <a:prstDash val="solid"/>
            <a:round/>
            <a:headEnd type="none" w="med" len="med"/>
            <a:tailEnd type="arrow"/>
          </a:ln>
          <a:effectLst/>
        </p:spPr>
      </p:cxnSp>
      <p:sp>
        <p:nvSpPr>
          <p:cNvPr id="2" name="Title 1"/>
          <p:cNvSpPr>
            <a:spLocks noGrp="1"/>
          </p:cNvSpPr>
          <p:nvPr>
            <p:ph type="title"/>
          </p:nvPr>
        </p:nvSpPr>
        <p:spPr/>
        <p:txBody>
          <a:bodyPr/>
          <a:lstStyle/>
          <a:p>
            <a:r>
              <a:rPr lang="en-US" dirty="0" smtClean="0"/>
              <a:t>Qualifying Questions to Bucket Respondents (2x2 Qualifiers)</a:t>
            </a:r>
            <a:endParaRPr lang="en-US" dirty="0"/>
          </a:p>
        </p:txBody>
      </p:sp>
      <p:sp>
        <p:nvSpPr>
          <p:cNvPr id="3" name="Flowchart: Decision 2"/>
          <p:cNvSpPr/>
          <p:nvPr/>
        </p:nvSpPr>
        <p:spPr bwMode="auto">
          <a:xfrm>
            <a:off x="4572000" y="1676400"/>
            <a:ext cx="1066800" cy="914400"/>
          </a:xfrm>
          <a:prstGeom prst="flowChartDecision">
            <a:avLst/>
          </a:prstGeom>
          <a:solidFill>
            <a:schemeClr val="accent3"/>
          </a:solidFill>
          <a:ln w="19050">
            <a:solidFill>
              <a:schemeClr val="accent3"/>
            </a:solidFill>
            <a:round/>
            <a:headEnd/>
            <a:tailEnd/>
          </a:ln>
        </p:spPr>
        <p:txBody>
          <a:bodyPr wrap="square" lIns="0" tIns="0" rIns="0" bIns="0" rtlCol="0" anchor="ctr"/>
          <a:lstStyle/>
          <a:p>
            <a:pPr algn="ctr" defTabSz="914400"/>
            <a:r>
              <a:rPr lang="en-US" sz="800" b="1" dirty="0" smtClean="0">
                <a:solidFill>
                  <a:srgbClr val="FFFFFF"/>
                </a:solidFill>
              </a:rPr>
              <a:t>More than 20 servers?</a:t>
            </a:r>
          </a:p>
        </p:txBody>
      </p:sp>
      <p:sp>
        <p:nvSpPr>
          <p:cNvPr id="6" name="TextBox 5"/>
          <p:cNvSpPr txBox="1"/>
          <p:nvPr/>
        </p:nvSpPr>
        <p:spPr>
          <a:xfrm>
            <a:off x="2514600" y="914400"/>
            <a:ext cx="1447801" cy="523220"/>
          </a:xfrm>
          <a:prstGeom prst="rect">
            <a:avLst/>
          </a:prstGeom>
          <a:solidFill>
            <a:schemeClr val="accent3"/>
          </a:solidFill>
        </p:spPr>
        <p:txBody>
          <a:bodyPr wrap="square" rtlCol="0">
            <a:spAutoFit/>
          </a:bodyPr>
          <a:lstStyle/>
          <a:p>
            <a:pPr algn="ctr" defTabSz="914400"/>
            <a:r>
              <a:rPr lang="en-US" sz="1400" b="1" dirty="0" smtClean="0">
                <a:solidFill>
                  <a:srgbClr val="FFFFFF"/>
                </a:solidFill>
              </a:rPr>
              <a:t>vSphere Customer?</a:t>
            </a:r>
            <a:endParaRPr lang="en-US" sz="1400" b="1" dirty="0" err="1" smtClean="0">
              <a:solidFill>
                <a:srgbClr val="FFFFFF"/>
              </a:solidFill>
            </a:endParaRPr>
          </a:p>
        </p:txBody>
      </p:sp>
      <p:sp>
        <p:nvSpPr>
          <p:cNvPr id="8" name="TextBox 7"/>
          <p:cNvSpPr txBox="1"/>
          <p:nvPr/>
        </p:nvSpPr>
        <p:spPr>
          <a:xfrm>
            <a:off x="1913487" y="990600"/>
            <a:ext cx="448713" cy="276999"/>
          </a:xfrm>
          <a:prstGeom prst="rect">
            <a:avLst/>
          </a:prstGeom>
          <a:noFill/>
        </p:spPr>
        <p:txBody>
          <a:bodyPr wrap="none" rtlCol="0">
            <a:spAutoFit/>
          </a:bodyPr>
          <a:lstStyle/>
          <a:p>
            <a:pPr defTabSz="914400"/>
            <a:r>
              <a:rPr lang="en-US" sz="1200" b="1" dirty="0" smtClean="0">
                <a:solidFill>
                  <a:srgbClr val="333333"/>
                </a:solidFill>
              </a:rPr>
              <a:t>Yes</a:t>
            </a:r>
          </a:p>
        </p:txBody>
      </p:sp>
      <p:sp>
        <p:nvSpPr>
          <p:cNvPr id="9" name="TextBox 8"/>
          <p:cNvSpPr txBox="1"/>
          <p:nvPr/>
        </p:nvSpPr>
        <p:spPr>
          <a:xfrm>
            <a:off x="4182150" y="990600"/>
            <a:ext cx="389850" cy="276999"/>
          </a:xfrm>
          <a:prstGeom prst="rect">
            <a:avLst/>
          </a:prstGeom>
          <a:noFill/>
        </p:spPr>
        <p:txBody>
          <a:bodyPr wrap="none" rtlCol="0">
            <a:spAutoFit/>
          </a:bodyPr>
          <a:lstStyle/>
          <a:p>
            <a:pPr defTabSz="914400"/>
            <a:r>
              <a:rPr lang="en-US" sz="1200" b="1" dirty="0" smtClean="0">
                <a:solidFill>
                  <a:srgbClr val="333333"/>
                </a:solidFill>
              </a:rPr>
              <a:t>No</a:t>
            </a:r>
          </a:p>
        </p:txBody>
      </p:sp>
      <p:sp>
        <p:nvSpPr>
          <p:cNvPr id="10" name="Flowchart: Decision 9"/>
          <p:cNvSpPr/>
          <p:nvPr/>
        </p:nvSpPr>
        <p:spPr bwMode="auto">
          <a:xfrm>
            <a:off x="4572000" y="2971800"/>
            <a:ext cx="1066800" cy="914400"/>
          </a:xfrm>
          <a:prstGeom prst="flowChartDecision">
            <a:avLst/>
          </a:prstGeom>
          <a:solidFill>
            <a:schemeClr val="accent3"/>
          </a:solidFill>
          <a:ln w="19050">
            <a:solidFill>
              <a:schemeClr val="accent3"/>
            </a:solidFill>
            <a:round/>
            <a:headEnd/>
            <a:tailEnd/>
          </a:ln>
        </p:spPr>
        <p:txBody>
          <a:bodyPr wrap="square" lIns="0" tIns="0" rIns="0" bIns="0" rtlCol="0" anchor="ctr"/>
          <a:lstStyle/>
          <a:p>
            <a:pPr algn="ctr" defTabSz="914400"/>
            <a:r>
              <a:rPr lang="en-US" sz="800" b="1" dirty="0" smtClean="0">
                <a:solidFill>
                  <a:srgbClr val="FFFFFF"/>
                </a:solidFill>
              </a:rPr>
              <a:t>Finserv, High Tech, Biz Svc, Govt, HC, Edu </a:t>
            </a:r>
          </a:p>
        </p:txBody>
      </p:sp>
      <p:sp>
        <p:nvSpPr>
          <p:cNvPr id="12" name="Flowchart: Decision 11"/>
          <p:cNvSpPr/>
          <p:nvPr/>
        </p:nvSpPr>
        <p:spPr bwMode="auto">
          <a:xfrm>
            <a:off x="4572000" y="4267200"/>
            <a:ext cx="1066800" cy="914400"/>
          </a:xfrm>
          <a:prstGeom prst="flowChartDecision">
            <a:avLst/>
          </a:prstGeom>
          <a:solidFill>
            <a:schemeClr val="accent3"/>
          </a:solidFill>
          <a:ln w="19050">
            <a:solidFill>
              <a:schemeClr val="accent3"/>
            </a:solidFill>
            <a:round/>
            <a:headEnd/>
            <a:tailEnd/>
          </a:ln>
        </p:spPr>
        <p:txBody>
          <a:bodyPr wrap="square" lIns="0" tIns="0" rIns="0" bIns="0" rtlCol="0" anchor="ctr"/>
          <a:lstStyle/>
          <a:p>
            <a:pPr algn="ctr" defTabSz="914400"/>
            <a:r>
              <a:rPr lang="en-US" sz="800" b="1" dirty="0" smtClean="0">
                <a:solidFill>
                  <a:srgbClr val="FFFFFF"/>
                </a:solidFill>
              </a:rPr>
              <a:t>More than 100 employees?</a:t>
            </a:r>
          </a:p>
        </p:txBody>
      </p:sp>
      <p:sp>
        <p:nvSpPr>
          <p:cNvPr id="17" name="TextBox 16"/>
          <p:cNvSpPr txBox="1"/>
          <p:nvPr/>
        </p:nvSpPr>
        <p:spPr>
          <a:xfrm>
            <a:off x="5638800" y="1905000"/>
            <a:ext cx="448713" cy="276999"/>
          </a:xfrm>
          <a:prstGeom prst="rect">
            <a:avLst/>
          </a:prstGeom>
          <a:noFill/>
        </p:spPr>
        <p:txBody>
          <a:bodyPr wrap="none" rtlCol="0">
            <a:spAutoFit/>
          </a:bodyPr>
          <a:lstStyle/>
          <a:p>
            <a:pPr defTabSz="914400"/>
            <a:r>
              <a:rPr lang="en-US" sz="1200" b="1" dirty="0" smtClean="0">
                <a:solidFill>
                  <a:srgbClr val="333333"/>
                </a:solidFill>
              </a:rPr>
              <a:t>Yes</a:t>
            </a:r>
          </a:p>
        </p:txBody>
      </p:sp>
      <p:sp>
        <p:nvSpPr>
          <p:cNvPr id="21" name="Flowchart: Terminator 20"/>
          <p:cNvSpPr/>
          <p:nvPr/>
        </p:nvSpPr>
        <p:spPr bwMode="auto">
          <a:xfrm>
            <a:off x="6172200" y="4572000"/>
            <a:ext cx="990600" cy="304800"/>
          </a:xfrm>
          <a:prstGeom prst="flowChartTerminator">
            <a:avLst/>
          </a:prstGeom>
          <a:solidFill>
            <a:schemeClr val="accent4"/>
          </a:solidFill>
          <a:ln w="19050">
            <a:noFill/>
            <a:round/>
            <a:headEnd/>
            <a:tailEnd/>
          </a:ln>
        </p:spPr>
        <p:txBody>
          <a:bodyPr wrap="square" lIns="0" tIns="0" rIns="0" bIns="0" rtlCol="0" anchor="ctr"/>
          <a:lstStyle/>
          <a:p>
            <a:pPr algn="ctr" defTabSz="914400"/>
            <a:r>
              <a:rPr lang="en-US" sz="900" b="1" dirty="0" smtClean="0">
                <a:solidFill>
                  <a:srgbClr val="FFFFFF"/>
                </a:solidFill>
              </a:rPr>
              <a:t>Whitespace Premier-</a:t>
            </a:r>
            <a:r>
              <a:rPr lang="en-US" sz="900" b="1" dirty="0" err="1" smtClean="0">
                <a:solidFill>
                  <a:srgbClr val="FFFFFF"/>
                </a:solidFill>
              </a:rPr>
              <a:t>Comm</a:t>
            </a:r>
            <a:endParaRPr lang="en-US" sz="900" b="1" dirty="0" smtClean="0">
              <a:solidFill>
                <a:srgbClr val="FFFFFF"/>
              </a:solidFill>
            </a:endParaRPr>
          </a:p>
        </p:txBody>
      </p:sp>
      <p:cxnSp>
        <p:nvCxnSpPr>
          <p:cNvPr id="22" name="Straight Arrow Connector 21"/>
          <p:cNvCxnSpPr>
            <a:stCxn id="12" idx="3"/>
            <a:endCxn id="21" idx="1"/>
          </p:cNvCxnSpPr>
          <p:nvPr/>
        </p:nvCxnSpPr>
        <p:spPr bwMode="auto">
          <a:xfrm>
            <a:off x="5638800" y="4724400"/>
            <a:ext cx="533400" cy="0"/>
          </a:xfrm>
          <a:prstGeom prst="straightConnector1">
            <a:avLst/>
          </a:prstGeom>
          <a:solidFill>
            <a:srgbClr val="0095D3"/>
          </a:solidFill>
          <a:ln w="19050" cap="flat" cmpd="sng" algn="ctr">
            <a:solidFill>
              <a:schemeClr val="tx1"/>
            </a:solidFill>
            <a:prstDash val="solid"/>
            <a:round/>
            <a:headEnd type="none" w="med" len="med"/>
            <a:tailEnd type="arrow"/>
          </a:ln>
          <a:effectLst/>
        </p:spPr>
      </p:cxnSp>
      <p:sp>
        <p:nvSpPr>
          <p:cNvPr id="23" name="TextBox 22"/>
          <p:cNvSpPr txBox="1"/>
          <p:nvPr/>
        </p:nvSpPr>
        <p:spPr>
          <a:xfrm>
            <a:off x="5638800" y="4495800"/>
            <a:ext cx="448713" cy="276999"/>
          </a:xfrm>
          <a:prstGeom prst="rect">
            <a:avLst/>
          </a:prstGeom>
          <a:noFill/>
        </p:spPr>
        <p:txBody>
          <a:bodyPr wrap="none" rtlCol="0">
            <a:spAutoFit/>
          </a:bodyPr>
          <a:lstStyle/>
          <a:p>
            <a:pPr defTabSz="914400"/>
            <a:r>
              <a:rPr lang="en-US" sz="1200" b="1" dirty="0" smtClean="0">
                <a:solidFill>
                  <a:srgbClr val="333333"/>
                </a:solidFill>
              </a:rPr>
              <a:t>Yes</a:t>
            </a:r>
          </a:p>
        </p:txBody>
      </p:sp>
      <p:sp>
        <p:nvSpPr>
          <p:cNvPr id="24" name="Flowchart: Terminator 23"/>
          <p:cNvSpPr/>
          <p:nvPr/>
        </p:nvSpPr>
        <p:spPr bwMode="auto">
          <a:xfrm>
            <a:off x="4648200" y="5638800"/>
            <a:ext cx="990600" cy="304800"/>
          </a:xfrm>
          <a:prstGeom prst="flowChartTerminator">
            <a:avLst/>
          </a:prstGeom>
          <a:solidFill>
            <a:schemeClr val="accent4"/>
          </a:solidFill>
          <a:ln w="19050">
            <a:noFill/>
            <a:round/>
            <a:headEnd/>
            <a:tailEnd/>
          </a:ln>
        </p:spPr>
        <p:txBody>
          <a:bodyPr wrap="square" lIns="0" tIns="0" rIns="0" bIns="0" rtlCol="0" anchor="ctr"/>
          <a:lstStyle/>
          <a:p>
            <a:pPr algn="ctr" defTabSz="914400"/>
            <a:r>
              <a:rPr lang="en-US" sz="900" b="1" dirty="0" smtClean="0">
                <a:solidFill>
                  <a:srgbClr val="FFFFFF"/>
                </a:solidFill>
              </a:rPr>
              <a:t>Whitespace Value</a:t>
            </a:r>
          </a:p>
        </p:txBody>
      </p:sp>
      <p:cxnSp>
        <p:nvCxnSpPr>
          <p:cNvPr id="25" name="Straight Arrow Connector 24"/>
          <p:cNvCxnSpPr>
            <a:stCxn id="12" idx="2"/>
          </p:cNvCxnSpPr>
          <p:nvPr/>
        </p:nvCxnSpPr>
        <p:spPr bwMode="auto">
          <a:xfrm>
            <a:off x="5105400" y="5181600"/>
            <a:ext cx="0" cy="457200"/>
          </a:xfrm>
          <a:prstGeom prst="straightConnector1">
            <a:avLst/>
          </a:prstGeom>
          <a:solidFill>
            <a:srgbClr val="0095D3"/>
          </a:solidFill>
          <a:ln w="19050" cap="flat" cmpd="sng" algn="ctr">
            <a:solidFill>
              <a:schemeClr val="tx1"/>
            </a:solidFill>
            <a:prstDash val="solid"/>
            <a:round/>
            <a:headEnd type="none" w="med" len="med"/>
            <a:tailEnd type="arrow"/>
          </a:ln>
          <a:effectLst/>
        </p:spPr>
      </p:cxnSp>
      <p:sp>
        <p:nvSpPr>
          <p:cNvPr id="44" name="TextBox 43"/>
          <p:cNvSpPr txBox="1"/>
          <p:nvPr/>
        </p:nvSpPr>
        <p:spPr>
          <a:xfrm>
            <a:off x="5029200" y="2618601"/>
            <a:ext cx="389850" cy="276999"/>
          </a:xfrm>
          <a:prstGeom prst="rect">
            <a:avLst/>
          </a:prstGeom>
          <a:noFill/>
        </p:spPr>
        <p:txBody>
          <a:bodyPr wrap="none" rtlCol="0">
            <a:spAutoFit/>
          </a:bodyPr>
          <a:lstStyle/>
          <a:p>
            <a:pPr defTabSz="914400"/>
            <a:r>
              <a:rPr lang="en-US" sz="1200" b="1" dirty="0" smtClean="0">
                <a:solidFill>
                  <a:srgbClr val="333333"/>
                </a:solidFill>
              </a:rPr>
              <a:t>No</a:t>
            </a:r>
          </a:p>
        </p:txBody>
      </p:sp>
      <p:sp>
        <p:nvSpPr>
          <p:cNvPr id="45" name="TextBox 44"/>
          <p:cNvSpPr txBox="1"/>
          <p:nvPr/>
        </p:nvSpPr>
        <p:spPr>
          <a:xfrm>
            <a:off x="5029200" y="3914001"/>
            <a:ext cx="389850" cy="276999"/>
          </a:xfrm>
          <a:prstGeom prst="rect">
            <a:avLst/>
          </a:prstGeom>
          <a:noFill/>
        </p:spPr>
        <p:txBody>
          <a:bodyPr wrap="none" rtlCol="0">
            <a:spAutoFit/>
          </a:bodyPr>
          <a:lstStyle/>
          <a:p>
            <a:pPr defTabSz="914400"/>
            <a:r>
              <a:rPr lang="en-US" sz="1200" b="1" dirty="0" smtClean="0">
                <a:solidFill>
                  <a:srgbClr val="333333"/>
                </a:solidFill>
              </a:rPr>
              <a:t>No</a:t>
            </a:r>
          </a:p>
        </p:txBody>
      </p:sp>
      <p:sp>
        <p:nvSpPr>
          <p:cNvPr id="46" name="TextBox 45"/>
          <p:cNvSpPr txBox="1"/>
          <p:nvPr/>
        </p:nvSpPr>
        <p:spPr>
          <a:xfrm>
            <a:off x="5029200" y="5209401"/>
            <a:ext cx="389850" cy="276999"/>
          </a:xfrm>
          <a:prstGeom prst="rect">
            <a:avLst/>
          </a:prstGeom>
          <a:noFill/>
        </p:spPr>
        <p:txBody>
          <a:bodyPr wrap="none" rtlCol="0">
            <a:spAutoFit/>
          </a:bodyPr>
          <a:lstStyle/>
          <a:p>
            <a:pPr defTabSz="914400"/>
            <a:r>
              <a:rPr lang="en-US" sz="1200" b="1" dirty="0" smtClean="0">
                <a:solidFill>
                  <a:srgbClr val="333333"/>
                </a:solidFill>
              </a:rPr>
              <a:t>No</a:t>
            </a:r>
          </a:p>
        </p:txBody>
      </p:sp>
      <p:sp>
        <p:nvSpPr>
          <p:cNvPr id="48" name="Flowchart: Process 47"/>
          <p:cNvSpPr/>
          <p:nvPr/>
        </p:nvSpPr>
        <p:spPr bwMode="auto">
          <a:xfrm>
            <a:off x="4648200" y="990600"/>
            <a:ext cx="990600" cy="381000"/>
          </a:xfrm>
          <a:prstGeom prst="flowChartProcess">
            <a:avLst/>
          </a:prstGeom>
          <a:solidFill>
            <a:schemeClr val="accent4"/>
          </a:solidFill>
          <a:ln w="19050">
            <a:noFill/>
            <a:round/>
            <a:headEnd/>
            <a:tailEnd/>
          </a:ln>
        </p:spPr>
        <p:txBody>
          <a:bodyPr wrap="square" lIns="0" tIns="0" rIns="0" bIns="0" rtlCol="0" anchor="ctr"/>
          <a:lstStyle/>
          <a:p>
            <a:pPr algn="ctr" defTabSz="914400"/>
            <a:r>
              <a:rPr lang="en-US" sz="1200" b="1" dirty="0" smtClean="0">
                <a:solidFill>
                  <a:srgbClr val="FFFFFF"/>
                </a:solidFill>
              </a:rPr>
              <a:t>Whitespace Qualifier</a:t>
            </a:r>
          </a:p>
        </p:txBody>
      </p:sp>
      <p:sp>
        <p:nvSpPr>
          <p:cNvPr id="49" name="Flowchart: Decision 48"/>
          <p:cNvSpPr/>
          <p:nvPr/>
        </p:nvSpPr>
        <p:spPr bwMode="auto">
          <a:xfrm>
            <a:off x="685800" y="2057400"/>
            <a:ext cx="1066800" cy="914400"/>
          </a:xfrm>
          <a:prstGeom prst="flowChartDecision">
            <a:avLst/>
          </a:prstGeom>
          <a:solidFill>
            <a:schemeClr val="accent3"/>
          </a:solidFill>
          <a:ln w="19050">
            <a:solidFill>
              <a:schemeClr val="accent3"/>
            </a:solidFill>
            <a:round/>
            <a:headEnd/>
            <a:tailEnd/>
          </a:ln>
        </p:spPr>
        <p:txBody>
          <a:bodyPr wrap="square" lIns="0" tIns="0" rIns="0" bIns="0" rtlCol="0" anchor="ctr"/>
          <a:lstStyle/>
          <a:p>
            <a:pPr algn="ctr" defTabSz="914400"/>
            <a:r>
              <a:rPr lang="en-US" sz="800" b="1" dirty="0" smtClean="0">
                <a:solidFill>
                  <a:srgbClr val="FFFFFF"/>
                </a:solidFill>
              </a:rPr>
              <a:t>vSphere Standard and up?</a:t>
            </a:r>
          </a:p>
        </p:txBody>
      </p:sp>
      <p:sp>
        <p:nvSpPr>
          <p:cNvPr id="53" name="Flowchart: Terminator 52"/>
          <p:cNvSpPr/>
          <p:nvPr/>
        </p:nvSpPr>
        <p:spPr bwMode="auto">
          <a:xfrm>
            <a:off x="2286000" y="2362200"/>
            <a:ext cx="914400" cy="304800"/>
          </a:xfrm>
          <a:prstGeom prst="flowChartTerminator">
            <a:avLst/>
          </a:prstGeom>
          <a:solidFill>
            <a:schemeClr val="accent1"/>
          </a:solidFill>
          <a:ln w="19050">
            <a:solidFill>
              <a:schemeClr val="accent1"/>
            </a:solidFill>
            <a:round/>
            <a:headEnd/>
            <a:tailEnd/>
          </a:ln>
        </p:spPr>
        <p:txBody>
          <a:bodyPr wrap="square" lIns="0" tIns="0" rIns="0" bIns="0" rtlCol="0" anchor="ctr"/>
          <a:lstStyle/>
          <a:p>
            <a:pPr algn="ctr" defTabSz="914400"/>
            <a:r>
              <a:rPr lang="en-US" sz="900" b="1" dirty="0" smtClean="0">
                <a:solidFill>
                  <a:srgbClr val="FFFFFF"/>
                </a:solidFill>
              </a:rPr>
              <a:t>Install Base Premier</a:t>
            </a:r>
          </a:p>
        </p:txBody>
      </p:sp>
      <p:cxnSp>
        <p:nvCxnSpPr>
          <p:cNvPr id="54" name="Straight Arrow Connector 53"/>
          <p:cNvCxnSpPr>
            <a:endCxn id="53" idx="1"/>
          </p:cNvCxnSpPr>
          <p:nvPr/>
        </p:nvCxnSpPr>
        <p:spPr bwMode="auto">
          <a:xfrm>
            <a:off x="1752600" y="2514600"/>
            <a:ext cx="533400" cy="0"/>
          </a:xfrm>
          <a:prstGeom prst="straightConnector1">
            <a:avLst/>
          </a:prstGeom>
          <a:solidFill>
            <a:srgbClr val="0095D3"/>
          </a:solidFill>
          <a:ln w="19050" cap="flat" cmpd="sng" algn="ctr">
            <a:solidFill>
              <a:schemeClr val="tx1"/>
            </a:solidFill>
            <a:prstDash val="solid"/>
            <a:round/>
            <a:headEnd type="none" w="med" len="med"/>
            <a:tailEnd type="arrow"/>
          </a:ln>
          <a:effectLst/>
        </p:spPr>
      </p:cxnSp>
      <p:sp>
        <p:nvSpPr>
          <p:cNvPr id="55" name="TextBox 54"/>
          <p:cNvSpPr txBox="1"/>
          <p:nvPr/>
        </p:nvSpPr>
        <p:spPr>
          <a:xfrm>
            <a:off x="1752600" y="2286000"/>
            <a:ext cx="448713" cy="276999"/>
          </a:xfrm>
          <a:prstGeom prst="rect">
            <a:avLst/>
          </a:prstGeom>
          <a:noFill/>
        </p:spPr>
        <p:txBody>
          <a:bodyPr wrap="none" rtlCol="0">
            <a:spAutoFit/>
          </a:bodyPr>
          <a:lstStyle/>
          <a:p>
            <a:pPr defTabSz="914400"/>
            <a:r>
              <a:rPr lang="en-US" sz="1200" b="1" dirty="0" smtClean="0">
                <a:solidFill>
                  <a:srgbClr val="333333"/>
                </a:solidFill>
              </a:rPr>
              <a:t>Yes</a:t>
            </a:r>
          </a:p>
        </p:txBody>
      </p:sp>
      <p:sp>
        <p:nvSpPr>
          <p:cNvPr id="62" name="Flowchart: Terminator 61"/>
          <p:cNvSpPr/>
          <p:nvPr/>
        </p:nvSpPr>
        <p:spPr bwMode="auto">
          <a:xfrm>
            <a:off x="762000" y="3733800"/>
            <a:ext cx="914400" cy="304800"/>
          </a:xfrm>
          <a:prstGeom prst="flowChartTerminator">
            <a:avLst/>
          </a:prstGeom>
          <a:solidFill>
            <a:schemeClr val="accent1"/>
          </a:solidFill>
          <a:ln w="19050">
            <a:solidFill>
              <a:schemeClr val="accent1"/>
            </a:solidFill>
            <a:round/>
            <a:headEnd/>
            <a:tailEnd/>
          </a:ln>
        </p:spPr>
        <p:txBody>
          <a:bodyPr wrap="square" lIns="0" tIns="0" rIns="0" bIns="0" rtlCol="0" anchor="ctr"/>
          <a:lstStyle/>
          <a:p>
            <a:pPr algn="ctr" defTabSz="914400"/>
            <a:r>
              <a:rPr lang="en-US" sz="900" b="1" dirty="0" smtClean="0">
                <a:solidFill>
                  <a:srgbClr val="FFFFFF"/>
                </a:solidFill>
              </a:rPr>
              <a:t>Install Base  Value</a:t>
            </a:r>
          </a:p>
        </p:txBody>
      </p:sp>
      <p:cxnSp>
        <p:nvCxnSpPr>
          <p:cNvPr id="65" name="Straight Arrow Connector 64"/>
          <p:cNvCxnSpPr>
            <a:endCxn id="62" idx="0"/>
          </p:cNvCxnSpPr>
          <p:nvPr/>
        </p:nvCxnSpPr>
        <p:spPr bwMode="auto">
          <a:xfrm>
            <a:off x="1219200" y="2971800"/>
            <a:ext cx="0" cy="762000"/>
          </a:xfrm>
          <a:prstGeom prst="straightConnector1">
            <a:avLst/>
          </a:prstGeom>
          <a:solidFill>
            <a:srgbClr val="0095D3"/>
          </a:solidFill>
          <a:ln w="19050" cap="flat" cmpd="sng" algn="ctr">
            <a:solidFill>
              <a:schemeClr val="tx1"/>
            </a:solidFill>
            <a:prstDash val="solid"/>
            <a:round/>
            <a:headEnd type="none" w="med" len="med"/>
            <a:tailEnd type="arrow"/>
          </a:ln>
          <a:effectLst/>
        </p:spPr>
      </p:cxnSp>
      <p:sp>
        <p:nvSpPr>
          <p:cNvPr id="66" name="TextBox 65"/>
          <p:cNvSpPr txBox="1"/>
          <p:nvPr/>
        </p:nvSpPr>
        <p:spPr>
          <a:xfrm>
            <a:off x="1143000" y="3152001"/>
            <a:ext cx="389850" cy="276999"/>
          </a:xfrm>
          <a:prstGeom prst="rect">
            <a:avLst/>
          </a:prstGeom>
          <a:noFill/>
        </p:spPr>
        <p:txBody>
          <a:bodyPr wrap="none" rtlCol="0">
            <a:spAutoFit/>
          </a:bodyPr>
          <a:lstStyle/>
          <a:p>
            <a:pPr defTabSz="914400"/>
            <a:r>
              <a:rPr lang="en-US" sz="1200" b="1" dirty="0" smtClean="0">
                <a:solidFill>
                  <a:srgbClr val="333333"/>
                </a:solidFill>
              </a:rPr>
              <a:t>No</a:t>
            </a:r>
          </a:p>
        </p:txBody>
      </p:sp>
      <p:cxnSp>
        <p:nvCxnSpPr>
          <p:cNvPr id="70" name="Straight Arrow Connector 69"/>
          <p:cNvCxnSpPr/>
          <p:nvPr/>
        </p:nvCxnSpPr>
        <p:spPr bwMode="auto">
          <a:xfrm flipH="1">
            <a:off x="1752600" y="1219200"/>
            <a:ext cx="762000" cy="0"/>
          </a:xfrm>
          <a:prstGeom prst="straightConnector1">
            <a:avLst/>
          </a:prstGeom>
          <a:solidFill>
            <a:srgbClr val="0095D3"/>
          </a:solidFill>
          <a:ln w="19050" cap="flat" cmpd="sng" algn="ctr">
            <a:solidFill>
              <a:schemeClr val="tx1"/>
            </a:solidFill>
            <a:prstDash val="solid"/>
            <a:round/>
            <a:headEnd type="none" w="med" len="med"/>
            <a:tailEnd type="arrow"/>
          </a:ln>
          <a:effectLst/>
        </p:spPr>
      </p:cxnSp>
      <p:sp>
        <p:nvSpPr>
          <p:cNvPr id="74" name="Flowchart: Process 73"/>
          <p:cNvSpPr/>
          <p:nvPr/>
        </p:nvSpPr>
        <p:spPr bwMode="auto">
          <a:xfrm>
            <a:off x="762000" y="990600"/>
            <a:ext cx="990600" cy="381000"/>
          </a:xfrm>
          <a:prstGeom prst="flowChartProcess">
            <a:avLst/>
          </a:prstGeom>
          <a:solidFill>
            <a:schemeClr val="accent1"/>
          </a:solidFill>
          <a:ln w="19050">
            <a:solidFill>
              <a:schemeClr val="accent1"/>
            </a:solidFill>
            <a:round/>
            <a:headEnd/>
            <a:tailEnd/>
          </a:ln>
        </p:spPr>
        <p:txBody>
          <a:bodyPr wrap="none" lIns="0" tIns="0" rIns="0" bIns="0" rtlCol="0" anchor="ctr"/>
          <a:lstStyle/>
          <a:p>
            <a:pPr algn="ctr" defTabSz="914400"/>
            <a:r>
              <a:rPr lang="en-US" sz="1200" b="1" dirty="0" smtClean="0">
                <a:solidFill>
                  <a:srgbClr val="FFFFFF"/>
                </a:solidFill>
              </a:rPr>
              <a:t>Install Base</a:t>
            </a:r>
          </a:p>
          <a:p>
            <a:pPr algn="ctr" defTabSz="914400"/>
            <a:r>
              <a:rPr lang="en-US" sz="1200" b="1" dirty="0" smtClean="0">
                <a:solidFill>
                  <a:srgbClr val="FFFFFF"/>
                </a:solidFill>
              </a:rPr>
              <a:t>Qualifier</a:t>
            </a:r>
          </a:p>
        </p:txBody>
      </p:sp>
      <p:cxnSp>
        <p:nvCxnSpPr>
          <p:cNvPr id="77" name="Straight Arrow Connector 76"/>
          <p:cNvCxnSpPr/>
          <p:nvPr/>
        </p:nvCxnSpPr>
        <p:spPr bwMode="auto">
          <a:xfrm>
            <a:off x="1219200" y="1371600"/>
            <a:ext cx="0" cy="685800"/>
          </a:xfrm>
          <a:prstGeom prst="straightConnector1">
            <a:avLst/>
          </a:prstGeom>
          <a:solidFill>
            <a:srgbClr val="0095D3"/>
          </a:solidFill>
          <a:ln w="19050" cap="flat" cmpd="sng" algn="ctr">
            <a:solidFill>
              <a:schemeClr val="tx1"/>
            </a:solidFill>
            <a:prstDash val="solid"/>
            <a:round/>
            <a:headEnd type="none" w="med" len="med"/>
            <a:tailEnd type="arrow"/>
          </a:ln>
          <a:effectLst/>
        </p:spPr>
      </p:cxnSp>
      <p:sp>
        <p:nvSpPr>
          <p:cNvPr id="90" name="TextBox 89"/>
          <p:cNvSpPr txBox="1"/>
          <p:nvPr/>
        </p:nvSpPr>
        <p:spPr>
          <a:xfrm>
            <a:off x="5647287" y="3200400"/>
            <a:ext cx="448713" cy="276999"/>
          </a:xfrm>
          <a:prstGeom prst="rect">
            <a:avLst/>
          </a:prstGeom>
          <a:noFill/>
        </p:spPr>
        <p:txBody>
          <a:bodyPr wrap="none" rtlCol="0">
            <a:spAutoFit/>
          </a:bodyPr>
          <a:lstStyle/>
          <a:p>
            <a:pPr defTabSz="914400"/>
            <a:r>
              <a:rPr lang="en-US" sz="1200" b="1" dirty="0" smtClean="0">
                <a:solidFill>
                  <a:srgbClr val="333333"/>
                </a:solidFill>
              </a:rPr>
              <a:t>Yes</a:t>
            </a:r>
          </a:p>
        </p:txBody>
      </p:sp>
      <p:sp>
        <p:nvSpPr>
          <p:cNvPr id="101" name="Flowchart: Decision 100"/>
          <p:cNvSpPr/>
          <p:nvPr/>
        </p:nvSpPr>
        <p:spPr bwMode="auto">
          <a:xfrm>
            <a:off x="6096000" y="2971800"/>
            <a:ext cx="1066800" cy="914400"/>
          </a:xfrm>
          <a:prstGeom prst="flowChartDecision">
            <a:avLst/>
          </a:prstGeom>
          <a:solidFill>
            <a:schemeClr val="accent3"/>
          </a:solidFill>
          <a:ln w="19050">
            <a:solidFill>
              <a:schemeClr val="accent3"/>
            </a:solidFill>
            <a:round/>
            <a:headEnd/>
            <a:tailEnd/>
          </a:ln>
        </p:spPr>
        <p:txBody>
          <a:bodyPr wrap="square" lIns="0" tIns="0" rIns="0" bIns="0" rtlCol="0" anchor="ctr"/>
          <a:lstStyle/>
          <a:p>
            <a:pPr algn="ctr" defTabSz="914400"/>
            <a:r>
              <a:rPr lang="en-US" sz="800" b="1" dirty="0" smtClean="0">
                <a:solidFill>
                  <a:srgbClr val="FFFFFF"/>
                </a:solidFill>
              </a:rPr>
              <a:t>More than 100 employees?</a:t>
            </a:r>
          </a:p>
        </p:txBody>
      </p:sp>
      <p:sp>
        <p:nvSpPr>
          <p:cNvPr id="102" name="Flowchart: Terminator 101"/>
          <p:cNvSpPr/>
          <p:nvPr/>
        </p:nvSpPr>
        <p:spPr bwMode="auto">
          <a:xfrm>
            <a:off x="7620000" y="3276600"/>
            <a:ext cx="990600" cy="304800"/>
          </a:xfrm>
          <a:prstGeom prst="flowChartTerminator">
            <a:avLst/>
          </a:prstGeom>
          <a:solidFill>
            <a:schemeClr val="accent4"/>
          </a:solidFill>
          <a:ln w="19050">
            <a:noFill/>
            <a:round/>
            <a:headEnd/>
            <a:tailEnd/>
          </a:ln>
        </p:spPr>
        <p:txBody>
          <a:bodyPr wrap="square" lIns="0" tIns="0" rIns="0" bIns="0" rtlCol="0" anchor="ctr"/>
          <a:lstStyle/>
          <a:p>
            <a:pPr algn="ctr" defTabSz="914400"/>
            <a:r>
              <a:rPr lang="en-US" sz="900" b="1" dirty="0" smtClean="0">
                <a:solidFill>
                  <a:srgbClr val="FFFFFF"/>
                </a:solidFill>
              </a:rPr>
              <a:t>Whitespace Premier-</a:t>
            </a:r>
            <a:r>
              <a:rPr lang="en-US" sz="900" b="1" dirty="0" err="1" smtClean="0">
                <a:solidFill>
                  <a:srgbClr val="FFFFFF"/>
                </a:solidFill>
              </a:rPr>
              <a:t>Comm</a:t>
            </a:r>
            <a:endParaRPr lang="en-US" sz="900" b="1" dirty="0" smtClean="0">
              <a:solidFill>
                <a:srgbClr val="FFFFFF"/>
              </a:solidFill>
            </a:endParaRPr>
          </a:p>
        </p:txBody>
      </p:sp>
      <p:cxnSp>
        <p:nvCxnSpPr>
          <p:cNvPr id="103" name="Straight Arrow Connector 102"/>
          <p:cNvCxnSpPr/>
          <p:nvPr/>
        </p:nvCxnSpPr>
        <p:spPr bwMode="auto">
          <a:xfrm>
            <a:off x="7162800" y="3429000"/>
            <a:ext cx="457200" cy="0"/>
          </a:xfrm>
          <a:prstGeom prst="straightConnector1">
            <a:avLst/>
          </a:prstGeom>
          <a:solidFill>
            <a:srgbClr val="0095D3"/>
          </a:solidFill>
          <a:ln w="19050" cap="flat" cmpd="sng" algn="ctr">
            <a:solidFill>
              <a:schemeClr val="tx1"/>
            </a:solidFill>
            <a:prstDash val="solid"/>
            <a:round/>
            <a:headEnd type="none" w="med" len="med"/>
            <a:tailEnd type="arrow"/>
          </a:ln>
          <a:effectLst/>
        </p:spPr>
      </p:cxnSp>
      <p:sp>
        <p:nvSpPr>
          <p:cNvPr id="104" name="TextBox 103"/>
          <p:cNvSpPr txBox="1"/>
          <p:nvPr/>
        </p:nvSpPr>
        <p:spPr>
          <a:xfrm>
            <a:off x="7095087" y="3200400"/>
            <a:ext cx="448713" cy="276999"/>
          </a:xfrm>
          <a:prstGeom prst="rect">
            <a:avLst/>
          </a:prstGeom>
          <a:noFill/>
        </p:spPr>
        <p:txBody>
          <a:bodyPr wrap="none" rtlCol="0">
            <a:spAutoFit/>
          </a:bodyPr>
          <a:lstStyle/>
          <a:p>
            <a:pPr defTabSz="914400"/>
            <a:r>
              <a:rPr lang="en-US" sz="1200" b="1" dirty="0" smtClean="0">
                <a:solidFill>
                  <a:srgbClr val="333333"/>
                </a:solidFill>
              </a:rPr>
              <a:t>Yes</a:t>
            </a:r>
          </a:p>
        </p:txBody>
      </p:sp>
      <p:cxnSp>
        <p:nvCxnSpPr>
          <p:cNvPr id="106" name="Shape 105"/>
          <p:cNvCxnSpPr>
            <a:stCxn id="3" idx="3"/>
            <a:endCxn id="101" idx="0"/>
          </p:cNvCxnSpPr>
          <p:nvPr/>
        </p:nvCxnSpPr>
        <p:spPr bwMode="auto">
          <a:xfrm>
            <a:off x="5638800" y="2133600"/>
            <a:ext cx="990600" cy="838200"/>
          </a:xfrm>
          <a:prstGeom prst="bentConnector2">
            <a:avLst/>
          </a:prstGeom>
          <a:solidFill>
            <a:srgbClr val="0095D3"/>
          </a:solidFill>
          <a:ln w="19050" cap="flat" cmpd="sng" algn="ctr">
            <a:solidFill>
              <a:schemeClr val="tx1"/>
            </a:solidFill>
            <a:prstDash val="solid"/>
            <a:round/>
            <a:headEnd type="none" w="med" len="med"/>
            <a:tailEnd type="arrow"/>
          </a:ln>
          <a:effectLst/>
        </p:spPr>
      </p:cxnSp>
      <p:cxnSp>
        <p:nvCxnSpPr>
          <p:cNvPr id="110" name="Straight Arrow Connector 109"/>
          <p:cNvCxnSpPr>
            <a:endCxn id="101" idx="1"/>
          </p:cNvCxnSpPr>
          <p:nvPr/>
        </p:nvCxnSpPr>
        <p:spPr bwMode="auto">
          <a:xfrm>
            <a:off x="5638800" y="3429000"/>
            <a:ext cx="457200" cy="0"/>
          </a:xfrm>
          <a:prstGeom prst="straightConnector1">
            <a:avLst/>
          </a:prstGeom>
          <a:solidFill>
            <a:srgbClr val="0095D3"/>
          </a:solidFill>
          <a:ln w="19050" cap="flat" cmpd="sng" algn="ctr">
            <a:solidFill>
              <a:schemeClr val="tx1"/>
            </a:solidFill>
            <a:prstDash val="solid"/>
            <a:round/>
            <a:headEnd type="none" w="med" len="med"/>
            <a:tailEnd type="arrow"/>
          </a:ln>
          <a:effectLst/>
        </p:spPr>
      </p:cxnSp>
      <p:sp>
        <p:nvSpPr>
          <p:cNvPr id="114" name="Flowchart: Terminator 113"/>
          <p:cNvSpPr/>
          <p:nvPr/>
        </p:nvSpPr>
        <p:spPr bwMode="auto">
          <a:xfrm>
            <a:off x="6172200" y="4191000"/>
            <a:ext cx="990600" cy="304800"/>
          </a:xfrm>
          <a:prstGeom prst="flowChartTerminator">
            <a:avLst/>
          </a:prstGeom>
          <a:solidFill>
            <a:schemeClr val="accent4"/>
          </a:solidFill>
          <a:ln w="19050">
            <a:noFill/>
            <a:round/>
            <a:headEnd/>
            <a:tailEnd/>
          </a:ln>
        </p:spPr>
        <p:txBody>
          <a:bodyPr wrap="square" lIns="0" tIns="0" rIns="0" bIns="0" rtlCol="0" anchor="ctr"/>
          <a:lstStyle/>
          <a:p>
            <a:pPr algn="ctr" defTabSz="914400"/>
            <a:r>
              <a:rPr lang="en-US" sz="900" b="1" dirty="0" smtClean="0">
                <a:solidFill>
                  <a:srgbClr val="FFFFFF"/>
                </a:solidFill>
              </a:rPr>
              <a:t>Whitespace Premier-SMB</a:t>
            </a:r>
          </a:p>
        </p:txBody>
      </p:sp>
      <p:cxnSp>
        <p:nvCxnSpPr>
          <p:cNvPr id="115" name="Straight Arrow Connector 114"/>
          <p:cNvCxnSpPr>
            <a:stCxn id="101" idx="2"/>
          </p:cNvCxnSpPr>
          <p:nvPr/>
        </p:nvCxnSpPr>
        <p:spPr bwMode="auto">
          <a:xfrm>
            <a:off x="6629400" y="3886200"/>
            <a:ext cx="0" cy="304800"/>
          </a:xfrm>
          <a:prstGeom prst="straightConnector1">
            <a:avLst/>
          </a:prstGeom>
          <a:solidFill>
            <a:srgbClr val="0095D3"/>
          </a:solidFill>
          <a:ln w="19050" cap="flat" cmpd="sng" algn="ctr">
            <a:solidFill>
              <a:schemeClr val="tx1"/>
            </a:solidFill>
            <a:prstDash val="solid"/>
            <a:round/>
            <a:headEnd type="none" w="med" len="med"/>
            <a:tailEnd type="arrow"/>
          </a:ln>
          <a:effectLst/>
        </p:spPr>
      </p:cxnSp>
      <p:sp>
        <p:nvSpPr>
          <p:cNvPr id="116" name="TextBox 115"/>
          <p:cNvSpPr txBox="1"/>
          <p:nvPr/>
        </p:nvSpPr>
        <p:spPr>
          <a:xfrm>
            <a:off x="6553200" y="3837801"/>
            <a:ext cx="389850" cy="276999"/>
          </a:xfrm>
          <a:prstGeom prst="rect">
            <a:avLst/>
          </a:prstGeom>
          <a:noFill/>
        </p:spPr>
        <p:txBody>
          <a:bodyPr wrap="none" rtlCol="0">
            <a:spAutoFit/>
          </a:bodyPr>
          <a:lstStyle/>
          <a:p>
            <a:pPr defTabSz="914400"/>
            <a:r>
              <a:rPr lang="en-US" sz="1200" b="1" dirty="0" smtClean="0">
                <a:solidFill>
                  <a:srgbClr val="333333"/>
                </a:solidFill>
              </a:rPr>
              <a:t>No</a:t>
            </a:r>
          </a:p>
        </p:txBody>
      </p:sp>
    </p:spTree>
    <p:extLst>
      <p:ext uri="{BB962C8B-B14F-4D97-AF65-F5344CB8AC3E}">
        <p14:creationId xmlns:p14="http://schemas.microsoft.com/office/powerpoint/2010/main" val="20732192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37260" y="2517569"/>
            <a:ext cx="7254240" cy="886030"/>
          </a:xfrm>
        </p:spPr>
        <p:txBody>
          <a:bodyPr/>
          <a:lstStyle/>
          <a:p>
            <a:r>
              <a:rPr lang="en-US" dirty="0" smtClean="0"/>
              <a:t>The SMB Business is Partner-Led at VMware</a:t>
            </a:r>
            <a:endParaRPr lang="en-US" dirty="0"/>
          </a:p>
        </p:txBody>
      </p:sp>
    </p:spTree>
    <p:extLst>
      <p:ext uri="{BB962C8B-B14F-4D97-AF65-F5344CB8AC3E}">
        <p14:creationId xmlns:p14="http://schemas.microsoft.com/office/powerpoint/2010/main" val="27868281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The Partner Opportunity</a:t>
            </a:r>
            <a:endParaRPr lang="en-US" sz="1600" dirty="0">
              <a:solidFill>
                <a:srgbClr val="C00000"/>
              </a:solidFill>
            </a:endParaRPr>
          </a:p>
        </p:txBody>
      </p:sp>
      <p:pic>
        <p:nvPicPr>
          <p:cNvPr id="17" name="Picture 16" descr="art01.png"/>
          <p:cNvPicPr>
            <a:picLocks noChangeAspect="1"/>
          </p:cNvPicPr>
          <p:nvPr/>
        </p:nvPicPr>
        <p:blipFill rotWithShape="1">
          <a:blip r:embed="rId3" cstate="screen">
            <a:extLst>
              <a:ext uri="{28A0092B-C50C-407E-A947-70E740481C1C}">
                <a14:useLocalDpi xmlns:a14="http://schemas.microsoft.com/office/drawing/2010/main" val="0"/>
              </a:ext>
            </a:extLst>
          </a:blip>
          <a:srcRect l="7500" t="15370" r="7083" b="14816"/>
          <a:stretch/>
        </p:blipFill>
        <p:spPr>
          <a:xfrm>
            <a:off x="503584" y="1054100"/>
            <a:ext cx="7268817" cy="4787900"/>
          </a:xfrm>
          <a:prstGeom prst="rect">
            <a:avLst/>
          </a:prstGeom>
        </p:spPr>
      </p:pic>
      <p:sp>
        <p:nvSpPr>
          <p:cNvPr id="19" name="TextBox 18"/>
          <p:cNvSpPr txBox="1"/>
          <p:nvPr/>
        </p:nvSpPr>
        <p:spPr>
          <a:xfrm rot="16200000">
            <a:off x="-911485" y="3413798"/>
            <a:ext cx="2558714" cy="276999"/>
          </a:xfrm>
          <a:prstGeom prst="rect">
            <a:avLst/>
          </a:prstGeom>
          <a:noFill/>
        </p:spPr>
        <p:txBody>
          <a:bodyPr wrap="none" rtlCol="0">
            <a:spAutoFit/>
          </a:bodyPr>
          <a:lstStyle/>
          <a:p>
            <a:pPr algn="l"/>
            <a:r>
              <a:rPr lang="en-US" sz="1200" b="1" dirty="0" smtClean="0">
                <a:solidFill>
                  <a:srgbClr val="333333"/>
                </a:solidFill>
                <a:latin typeface="+mn-lt"/>
                <a:ea typeface="+mn-ea"/>
              </a:rPr>
              <a:t># of SMB Customers Per Partner</a:t>
            </a:r>
          </a:p>
        </p:txBody>
      </p:sp>
      <p:sp>
        <p:nvSpPr>
          <p:cNvPr id="21" name="TextBox 20"/>
          <p:cNvSpPr txBox="1"/>
          <p:nvPr/>
        </p:nvSpPr>
        <p:spPr>
          <a:xfrm>
            <a:off x="7625260" y="5139663"/>
            <a:ext cx="1375392" cy="461665"/>
          </a:xfrm>
          <a:prstGeom prst="rect">
            <a:avLst/>
          </a:prstGeom>
          <a:noFill/>
        </p:spPr>
        <p:txBody>
          <a:bodyPr wrap="square" rtlCol="0">
            <a:spAutoFit/>
          </a:bodyPr>
          <a:lstStyle/>
          <a:p>
            <a:pPr algn="l"/>
            <a:r>
              <a:rPr lang="en-US" sz="1200" b="1" dirty="0" smtClean="0">
                <a:solidFill>
                  <a:srgbClr val="333333"/>
                </a:solidFill>
                <a:latin typeface="+mn-lt"/>
                <a:ea typeface="+mn-ea"/>
              </a:rPr>
              <a:t>VMware SMB Customers</a:t>
            </a:r>
          </a:p>
        </p:txBody>
      </p:sp>
      <p:sp>
        <p:nvSpPr>
          <p:cNvPr id="23" name="TextBox 22"/>
          <p:cNvSpPr txBox="1"/>
          <p:nvPr/>
        </p:nvSpPr>
        <p:spPr>
          <a:xfrm>
            <a:off x="4936809" y="4384157"/>
            <a:ext cx="2493590" cy="461665"/>
          </a:xfrm>
          <a:prstGeom prst="rect">
            <a:avLst/>
          </a:prstGeom>
          <a:noFill/>
        </p:spPr>
        <p:txBody>
          <a:bodyPr wrap="square" rtlCol="0">
            <a:spAutoFit/>
          </a:bodyPr>
          <a:lstStyle/>
          <a:p>
            <a:r>
              <a:rPr lang="en-US" sz="1200" b="1" dirty="0" smtClean="0">
                <a:solidFill>
                  <a:schemeClr val="accent6"/>
                </a:solidFill>
                <a:latin typeface="+mn-lt"/>
                <a:ea typeface="+mn-ea"/>
              </a:rPr>
              <a:t>VMware White Space Opportunity</a:t>
            </a:r>
          </a:p>
        </p:txBody>
      </p:sp>
      <p:sp>
        <p:nvSpPr>
          <p:cNvPr id="24" name="TextBox 23"/>
          <p:cNvSpPr txBox="1"/>
          <p:nvPr/>
        </p:nvSpPr>
        <p:spPr>
          <a:xfrm>
            <a:off x="4107982" y="3330783"/>
            <a:ext cx="5349922" cy="615553"/>
          </a:xfrm>
          <a:prstGeom prst="rect">
            <a:avLst/>
          </a:prstGeom>
          <a:noFill/>
        </p:spPr>
        <p:txBody>
          <a:bodyPr wrap="square" rtlCol="0">
            <a:spAutoFit/>
          </a:bodyPr>
          <a:lstStyle/>
          <a:p>
            <a:pPr algn="l">
              <a:spcAft>
                <a:spcPts val="0"/>
              </a:spcAft>
            </a:pPr>
            <a:r>
              <a:rPr lang="en-US" sz="2000" b="1" dirty="0" smtClean="0">
                <a:solidFill>
                  <a:srgbClr val="333333"/>
                </a:solidFill>
                <a:latin typeface="+mn-lt"/>
                <a:ea typeface="+mn-ea"/>
              </a:rPr>
              <a:t>Long Tail of VAR Community</a:t>
            </a:r>
          </a:p>
          <a:p>
            <a:pPr algn="l">
              <a:spcAft>
                <a:spcPts val="0"/>
              </a:spcAft>
            </a:pPr>
            <a:r>
              <a:rPr lang="en-US" sz="1400" i="1" dirty="0" smtClean="0">
                <a:solidFill>
                  <a:srgbClr val="333333"/>
                </a:solidFill>
                <a:latin typeface="+mn-lt"/>
                <a:ea typeface="+mn-ea"/>
              </a:rPr>
              <a:t>~5,000 partners who produced the other 50% </a:t>
            </a:r>
            <a:r>
              <a:rPr lang="en-US" sz="1400" i="1" baseline="30000" dirty="0" smtClean="0">
                <a:solidFill>
                  <a:srgbClr val="333333"/>
                </a:solidFill>
                <a:latin typeface="+mn-lt"/>
                <a:ea typeface="+mn-ea"/>
              </a:rPr>
              <a:t> </a:t>
            </a:r>
            <a:r>
              <a:rPr lang="en-US" sz="1400" i="1" dirty="0" smtClean="0">
                <a:solidFill>
                  <a:srgbClr val="333333"/>
                </a:solidFill>
                <a:latin typeface="+mn-lt"/>
                <a:ea typeface="+mn-ea"/>
              </a:rPr>
              <a:t>of our bookings</a:t>
            </a:r>
          </a:p>
        </p:txBody>
      </p:sp>
      <p:sp>
        <p:nvSpPr>
          <p:cNvPr id="25" name="TextBox 24"/>
          <p:cNvSpPr txBox="1"/>
          <p:nvPr/>
        </p:nvSpPr>
        <p:spPr>
          <a:xfrm>
            <a:off x="1109632" y="1566446"/>
            <a:ext cx="6169942" cy="615553"/>
          </a:xfrm>
          <a:prstGeom prst="rect">
            <a:avLst/>
          </a:prstGeom>
          <a:noFill/>
        </p:spPr>
        <p:txBody>
          <a:bodyPr wrap="square" rtlCol="0">
            <a:spAutoFit/>
          </a:bodyPr>
          <a:lstStyle/>
          <a:p>
            <a:pPr algn="l">
              <a:spcAft>
                <a:spcPts val="0"/>
              </a:spcAft>
            </a:pPr>
            <a:r>
              <a:rPr lang="en-US" sz="2000" b="1" dirty="0" smtClean="0">
                <a:solidFill>
                  <a:srgbClr val="333333"/>
                </a:solidFill>
                <a:latin typeface="+mn-lt"/>
                <a:ea typeface="+mn-ea"/>
              </a:rPr>
              <a:t>Managed VARs and Corporate Resellers</a:t>
            </a:r>
          </a:p>
          <a:p>
            <a:pPr algn="l">
              <a:spcAft>
                <a:spcPts val="0"/>
              </a:spcAft>
            </a:pPr>
            <a:r>
              <a:rPr lang="en-US" sz="1400" i="1" dirty="0" smtClean="0">
                <a:solidFill>
                  <a:srgbClr val="333333"/>
                </a:solidFill>
                <a:latin typeface="+mn-lt"/>
                <a:ea typeface="+mn-ea"/>
              </a:rPr>
              <a:t>~100 partners who produced 50% of our Q2 2012 SMB bookings</a:t>
            </a:r>
          </a:p>
        </p:txBody>
      </p:sp>
      <p:sp>
        <p:nvSpPr>
          <p:cNvPr id="26" name="TextBox 25"/>
          <p:cNvSpPr txBox="1"/>
          <p:nvPr/>
        </p:nvSpPr>
        <p:spPr>
          <a:xfrm>
            <a:off x="2349901" y="5714721"/>
            <a:ext cx="4370107" cy="276999"/>
          </a:xfrm>
          <a:prstGeom prst="rect">
            <a:avLst/>
          </a:prstGeom>
          <a:noFill/>
        </p:spPr>
        <p:txBody>
          <a:bodyPr wrap="none" rtlCol="0">
            <a:spAutoFit/>
          </a:bodyPr>
          <a:lstStyle/>
          <a:p>
            <a:pPr algn="l"/>
            <a:r>
              <a:rPr lang="en-US" sz="1200" b="1" dirty="0" smtClean="0">
                <a:solidFill>
                  <a:srgbClr val="333333"/>
                </a:solidFill>
                <a:latin typeface="+mn-lt"/>
                <a:ea typeface="+mn-ea"/>
              </a:rPr>
              <a:t>Partners Rank Ordered by Number of VMware Customers</a:t>
            </a:r>
          </a:p>
        </p:txBody>
      </p:sp>
      <p:cxnSp>
        <p:nvCxnSpPr>
          <p:cNvPr id="28" name="Curved Connector 27"/>
          <p:cNvCxnSpPr/>
          <p:nvPr/>
        </p:nvCxnSpPr>
        <p:spPr bwMode="auto">
          <a:xfrm>
            <a:off x="9850968" y="1447800"/>
            <a:ext cx="914400" cy="914400"/>
          </a:xfrm>
          <a:prstGeom prst="curvedConnector3">
            <a:avLst/>
          </a:prstGeom>
          <a:solidFill>
            <a:srgbClr val="0095D3"/>
          </a:solidFill>
          <a:ln w="9525" cap="flat" cmpd="sng" algn="ctr">
            <a:noFill/>
            <a:prstDash val="solid"/>
            <a:round/>
            <a:headEnd type="none" w="med" len="med"/>
            <a:tailEnd type="none" w="med" len="med"/>
          </a:ln>
          <a:effectLst/>
        </p:spPr>
      </p:cxnSp>
      <p:sp>
        <p:nvSpPr>
          <p:cNvPr id="29" name="Freeform 28"/>
          <p:cNvSpPr/>
          <p:nvPr/>
        </p:nvSpPr>
        <p:spPr>
          <a:xfrm>
            <a:off x="1113368" y="2387600"/>
            <a:ext cx="6523567" cy="1727200"/>
          </a:xfrm>
          <a:custGeom>
            <a:avLst/>
            <a:gdLst>
              <a:gd name="connsiteX0" fmla="*/ 0 w 7061200"/>
              <a:gd name="connsiteY0" fmla="*/ 0 h 1727200"/>
              <a:gd name="connsiteX1" fmla="*/ 330200 w 7061200"/>
              <a:gd name="connsiteY1" fmla="*/ 1117600 h 1727200"/>
              <a:gd name="connsiteX2" fmla="*/ 1130300 w 7061200"/>
              <a:gd name="connsiteY2" fmla="*/ 1651000 h 1727200"/>
              <a:gd name="connsiteX3" fmla="*/ 4140200 w 7061200"/>
              <a:gd name="connsiteY3" fmla="*/ 1714500 h 1727200"/>
              <a:gd name="connsiteX4" fmla="*/ 7061200 w 7061200"/>
              <a:gd name="connsiteY4" fmla="*/ 1727200 h 1727200"/>
              <a:gd name="connsiteX5" fmla="*/ 7061200 w 7061200"/>
              <a:gd name="connsiteY5" fmla="*/ 1727200 h 172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1200" h="1727200">
                <a:moveTo>
                  <a:pt x="0" y="0"/>
                </a:moveTo>
                <a:cubicBezTo>
                  <a:pt x="70908" y="421216"/>
                  <a:pt x="141817" y="842433"/>
                  <a:pt x="330200" y="1117600"/>
                </a:cubicBezTo>
                <a:cubicBezTo>
                  <a:pt x="518583" y="1392767"/>
                  <a:pt x="495300" y="1551517"/>
                  <a:pt x="1130300" y="1651000"/>
                </a:cubicBezTo>
                <a:cubicBezTo>
                  <a:pt x="1765300" y="1750483"/>
                  <a:pt x="4140200" y="1714500"/>
                  <a:pt x="4140200" y="1714500"/>
                </a:cubicBezTo>
                <a:lnTo>
                  <a:pt x="7061200" y="1727200"/>
                </a:lnTo>
                <a:lnTo>
                  <a:pt x="7061200" y="1727200"/>
                </a:lnTo>
              </a:path>
            </a:pathLst>
          </a:custGeom>
          <a:ln w="38100" cmpd="sng">
            <a:solidFill>
              <a:schemeClr val="accent6"/>
            </a:solidFill>
            <a:prstDash val="sysDash"/>
          </a:ln>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Tx/>
              <a:buNone/>
              <a:tabLst/>
            </a:pPr>
            <a:endParaRPr kumimoji="0" lang="en-US" sz="2400" b="0" i="0" u="none" strike="noStrike" cap="none" normalizeH="0" baseline="0" dirty="0" smtClean="0">
              <a:ln>
                <a:noFill/>
              </a:ln>
              <a:solidFill>
                <a:srgbClr val="0095D3"/>
              </a:solidFill>
              <a:effectLst/>
              <a:latin typeface="Arial" charset="0"/>
              <a:ea typeface="ＭＳ Ｐゴシック" pitchFamily="34" charset="-128"/>
            </a:endParaRPr>
          </a:p>
        </p:txBody>
      </p:sp>
      <p:cxnSp>
        <p:nvCxnSpPr>
          <p:cNvPr id="30" name="Straight Arrow Connector 29"/>
          <p:cNvCxnSpPr/>
          <p:nvPr/>
        </p:nvCxnSpPr>
        <p:spPr bwMode="auto">
          <a:xfrm flipH="1" flipV="1">
            <a:off x="4569581" y="4148667"/>
            <a:ext cx="774" cy="1264340"/>
          </a:xfrm>
          <a:prstGeom prst="straightConnector1">
            <a:avLst/>
          </a:prstGeom>
          <a:solidFill>
            <a:srgbClr val="0095D3"/>
          </a:solidFill>
          <a:ln w="9525" cap="flat" cmpd="sng" algn="ctr">
            <a:solidFill>
              <a:srgbClr val="D9541E"/>
            </a:solidFill>
            <a:prstDash val="solid"/>
            <a:round/>
            <a:headEnd type="none" w="med" len="med"/>
            <a:tailEnd type="arrow"/>
          </a:ln>
          <a:effectLst/>
        </p:spPr>
      </p:cxnSp>
      <p:sp>
        <p:nvSpPr>
          <p:cNvPr id="16" name="TextBox 15"/>
          <p:cNvSpPr txBox="1"/>
          <p:nvPr/>
        </p:nvSpPr>
        <p:spPr>
          <a:xfrm>
            <a:off x="7625260" y="4003890"/>
            <a:ext cx="1156108" cy="461665"/>
          </a:xfrm>
          <a:prstGeom prst="rect">
            <a:avLst/>
          </a:prstGeom>
          <a:noFill/>
        </p:spPr>
        <p:txBody>
          <a:bodyPr wrap="square" rtlCol="0">
            <a:spAutoFit/>
          </a:bodyPr>
          <a:lstStyle/>
          <a:p>
            <a:pPr algn="l"/>
            <a:r>
              <a:rPr lang="en-US" sz="1200" b="1" dirty="0" smtClean="0">
                <a:solidFill>
                  <a:srgbClr val="333333"/>
                </a:solidFill>
                <a:latin typeface="+mn-lt"/>
                <a:ea typeface="+mn-ea"/>
              </a:rPr>
              <a:t>All SMB Customers</a:t>
            </a:r>
          </a:p>
        </p:txBody>
      </p:sp>
      <p:sp>
        <p:nvSpPr>
          <p:cNvPr id="18" name="TextBox 17"/>
          <p:cNvSpPr txBox="1"/>
          <p:nvPr/>
        </p:nvSpPr>
        <p:spPr>
          <a:xfrm>
            <a:off x="146169" y="5876925"/>
            <a:ext cx="1765228" cy="261610"/>
          </a:xfrm>
          <a:prstGeom prst="rect">
            <a:avLst/>
          </a:prstGeom>
          <a:noFill/>
        </p:spPr>
        <p:txBody>
          <a:bodyPr wrap="none" rtlCol="0">
            <a:spAutoFit/>
          </a:bodyPr>
          <a:lstStyle/>
          <a:p>
            <a:r>
              <a:rPr lang="en-US" sz="1100" dirty="0" smtClean="0">
                <a:solidFill>
                  <a:srgbClr val="333333"/>
                </a:solidFill>
                <a:latin typeface="+mn-lt"/>
                <a:ea typeface="+mn-ea"/>
              </a:rPr>
              <a:t>Most VMware Customers</a:t>
            </a:r>
          </a:p>
        </p:txBody>
      </p:sp>
      <p:sp>
        <p:nvSpPr>
          <p:cNvPr id="20" name="TextBox 19"/>
          <p:cNvSpPr txBox="1"/>
          <p:nvPr/>
        </p:nvSpPr>
        <p:spPr>
          <a:xfrm>
            <a:off x="6614505" y="5876925"/>
            <a:ext cx="1915909" cy="261610"/>
          </a:xfrm>
          <a:prstGeom prst="rect">
            <a:avLst/>
          </a:prstGeom>
          <a:noFill/>
        </p:spPr>
        <p:txBody>
          <a:bodyPr wrap="none" rtlCol="0">
            <a:spAutoFit/>
          </a:bodyPr>
          <a:lstStyle/>
          <a:p>
            <a:r>
              <a:rPr lang="en-US" sz="1100" dirty="0" smtClean="0">
                <a:solidFill>
                  <a:srgbClr val="333333"/>
                </a:solidFill>
                <a:latin typeface="+mn-lt"/>
                <a:ea typeface="+mn-ea"/>
              </a:rPr>
              <a:t>Fewest VMware Customers</a:t>
            </a:r>
          </a:p>
        </p:txBody>
      </p:sp>
      <p:cxnSp>
        <p:nvCxnSpPr>
          <p:cNvPr id="35" name="Straight Arrow Connector 34"/>
          <p:cNvCxnSpPr/>
          <p:nvPr/>
        </p:nvCxnSpPr>
        <p:spPr bwMode="auto">
          <a:xfrm flipH="1" flipV="1">
            <a:off x="7312781" y="4146248"/>
            <a:ext cx="774" cy="1394967"/>
          </a:xfrm>
          <a:prstGeom prst="straightConnector1">
            <a:avLst/>
          </a:prstGeom>
          <a:solidFill>
            <a:srgbClr val="0095D3"/>
          </a:solidFill>
          <a:ln w="9525" cap="flat" cmpd="sng" algn="ctr">
            <a:solidFill>
              <a:srgbClr val="D9541E"/>
            </a:solidFill>
            <a:prstDash val="solid"/>
            <a:round/>
            <a:headEnd type="none" w="med" len="med"/>
            <a:tailEnd type="arrow"/>
          </a:ln>
          <a:effectLst/>
        </p:spPr>
      </p:cxnSp>
    </p:spTree>
    <p:extLst>
      <p:ext uri="{BB962C8B-B14F-4D97-AF65-F5344CB8AC3E}">
        <p14:creationId xmlns:p14="http://schemas.microsoft.com/office/powerpoint/2010/main" val="27631787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19672" y="337732"/>
            <a:ext cx="7722870" cy="469795"/>
          </a:xfrm>
        </p:spPr>
        <p:txBody>
          <a:bodyPr/>
          <a:lstStyle/>
          <a:p>
            <a:pPr algn="ctr" eaLnBrk="1" hangingPunct="1"/>
            <a:r>
              <a:rPr lang="en-US" sz="2400" dirty="0" smtClean="0"/>
              <a:t>Agenda</a:t>
            </a:r>
          </a:p>
        </p:txBody>
      </p:sp>
      <p:sp>
        <p:nvSpPr>
          <p:cNvPr id="5" name="Text Placeholder 4"/>
          <p:cNvSpPr>
            <a:spLocks noGrp="1"/>
          </p:cNvSpPr>
          <p:nvPr>
            <p:ph type="body" sz="quarter" idx="12"/>
          </p:nvPr>
        </p:nvSpPr>
        <p:spPr>
          <a:xfrm>
            <a:off x="2172223" y="1358248"/>
            <a:ext cx="4170441" cy="4445078"/>
          </a:xfrm>
        </p:spPr>
        <p:txBody>
          <a:bodyPr/>
          <a:lstStyle/>
          <a:p>
            <a:pPr>
              <a:lnSpc>
                <a:spcPct val="100000"/>
              </a:lnSpc>
              <a:spcBef>
                <a:spcPts val="600"/>
              </a:spcBef>
              <a:buClrTx/>
            </a:pPr>
            <a:r>
              <a:rPr lang="en-US" sz="1800" dirty="0" smtClean="0">
                <a:solidFill>
                  <a:schemeClr val="tx1"/>
                </a:solidFill>
              </a:rPr>
              <a:t>The SMB Market</a:t>
            </a:r>
          </a:p>
          <a:p>
            <a:pPr marL="285750" indent="-285750">
              <a:lnSpc>
                <a:spcPct val="100000"/>
              </a:lnSpc>
              <a:spcBef>
                <a:spcPts val="600"/>
              </a:spcBef>
              <a:buClrTx/>
            </a:pPr>
            <a:endParaRPr lang="en-US" sz="1800" dirty="0" smtClean="0">
              <a:solidFill>
                <a:schemeClr val="tx1"/>
              </a:solidFill>
              <a:hlinkClick r:id="rId3" action="ppaction://hlinksldjump"/>
            </a:endParaRPr>
          </a:p>
          <a:p>
            <a:pPr>
              <a:lnSpc>
                <a:spcPct val="100000"/>
              </a:lnSpc>
              <a:spcBef>
                <a:spcPts val="600"/>
              </a:spcBef>
              <a:buClrTx/>
            </a:pPr>
            <a:r>
              <a:rPr lang="en-US" sz="1800" dirty="0" smtClean="0">
                <a:solidFill>
                  <a:schemeClr val="tx1"/>
                </a:solidFill>
              </a:rPr>
              <a:t>Assessment of Current SMB Business</a:t>
            </a:r>
          </a:p>
          <a:p>
            <a:pPr>
              <a:lnSpc>
                <a:spcPct val="100000"/>
              </a:lnSpc>
              <a:spcBef>
                <a:spcPts val="600"/>
              </a:spcBef>
              <a:buClrTx/>
            </a:pPr>
            <a:endParaRPr lang="en-US" sz="1800" dirty="0">
              <a:solidFill>
                <a:schemeClr val="tx1"/>
              </a:solidFill>
            </a:endParaRPr>
          </a:p>
          <a:p>
            <a:pPr>
              <a:lnSpc>
                <a:spcPct val="100000"/>
              </a:lnSpc>
              <a:spcBef>
                <a:spcPts val="600"/>
              </a:spcBef>
              <a:buClrTx/>
            </a:pPr>
            <a:r>
              <a:rPr lang="en-US" sz="1800" dirty="0" smtClean="0">
                <a:solidFill>
                  <a:schemeClr val="tx1"/>
                </a:solidFill>
              </a:rPr>
              <a:t>2013 Plan</a:t>
            </a:r>
          </a:p>
          <a:p>
            <a:pPr>
              <a:lnSpc>
                <a:spcPct val="100000"/>
              </a:lnSpc>
              <a:spcBef>
                <a:spcPts val="600"/>
              </a:spcBef>
              <a:buClrTx/>
            </a:pPr>
            <a:endParaRPr lang="en-US" sz="1800" dirty="0">
              <a:solidFill>
                <a:schemeClr val="tx1"/>
              </a:solidFill>
            </a:endParaRPr>
          </a:p>
          <a:p>
            <a:pPr>
              <a:lnSpc>
                <a:spcPct val="100000"/>
              </a:lnSpc>
              <a:spcBef>
                <a:spcPts val="600"/>
              </a:spcBef>
              <a:buClrTx/>
            </a:pPr>
            <a:r>
              <a:rPr lang="en-US" sz="1800" dirty="0" smtClean="0">
                <a:solidFill>
                  <a:schemeClr val="tx1"/>
                </a:solidFill>
              </a:rPr>
              <a:t>Partner Eco-system</a:t>
            </a:r>
          </a:p>
          <a:p>
            <a:pPr>
              <a:lnSpc>
                <a:spcPct val="100000"/>
              </a:lnSpc>
              <a:spcBef>
                <a:spcPts val="600"/>
              </a:spcBef>
              <a:buClrTx/>
            </a:pPr>
            <a:endParaRPr lang="en-US" sz="1800" dirty="0">
              <a:solidFill>
                <a:schemeClr val="tx1"/>
              </a:solidFill>
            </a:endParaRPr>
          </a:p>
          <a:p>
            <a:pPr>
              <a:lnSpc>
                <a:spcPct val="100000"/>
              </a:lnSpc>
              <a:spcBef>
                <a:spcPts val="600"/>
              </a:spcBef>
              <a:buClrTx/>
            </a:pPr>
            <a:r>
              <a:rPr lang="en-US" sz="1800" dirty="0" smtClean="0">
                <a:solidFill>
                  <a:schemeClr val="tx1"/>
                </a:solidFill>
              </a:rPr>
              <a:t>How do we market?</a:t>
            </a:r>
          </a:p>
        </p:txBody>
      </p:sp>
    </p:spTree>
    <p:extLst>
      <p:ext uri="{BB962C8B-B14F-4D97-AF65-F5344CB8AC3E}">
        <p14:creationId xmlns:p14="http://schemas.microsoft.com/office/powerpoint/2010/main" val="40380248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Kind Of Marketing Programs </a:t>
            </a:r>
            <a:br>
              <a:rPr lang="en-US" dirty="0" smtClean="0"/>
            </a:br>
            <a:r>
              <a:rPr lang="en-US" dirty="0" smtClean="0"/>
              <a:t>Do </a:t>
            </a:r>
            <a:r>
              <a:rPr lang="en-US" dirty="0"/>
              <a:t>W</a:t>
            </a:r>
            <a:r>
              <a:rPr lang="en-US" dirty="0" smtClean="0"/>
              <a:t>e Run</a:t>
            </a:r>
            <a:endParaRPr lang="en-US" dirty="0"/>
          </a:p>
        </p:txBody>
      </p:sp>
    </p:spTree>
    <p:extLst>
      <p:ext uri="{BB962C8B-B14F-4D97-AF65-F5344CB8AC3E}">
        <p14:creationId xmlns:p14="http://schemas.microsoft.com/office/powerpoint/2010/main" val="16911763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5"/>
          <p:cNvGrpSpPr/>
          <p:nvPr/>
        </p:nvGrpSpPr>
        <p:grpSpPr>
          <a:xfrm>
            <a:off x="2442434" y="629727"/>
            <a:ext cx="1767144" cy="680351"/>
            <a:chOff x="3474036" y="784100"/>
            <a:chExt cx="1767144" cy="680351"/>
          </a:xfrm>
        </p:grpSpPr>
        <p:pic>
          <p:nvPicPr>
            <p:cNvPr id="81929" name="Picture 9" descr="http://www.ilex.org.uk/images/fotolia_8565056%20news.jpg"/>
            <p:cNvPicPr>
              <a:picLocks noChangeAspect="1" noChangeArrowheads="1"/>
            </p:cNvPicPr>
            <p:nvPr/>
          </p:nvPicPr>
          <p:blipFill>
            <a:blip r:embed="rId3" cstate="print"/>
            <a:srcRect t="25277" b="10947"/>
            <a:stretch>
              <a:fillRect/>
            </a:stretch>
          </p:blipFill>
          <p:spPr bwMode="auto">
            <a:xfrm>
              <a:off x="3634728" y="784100"/>
              <a:ext cx="1606452" cy="680351"/>
            </a:xfrm>
            <a:prstGeom prst="rect">
              <a:avLst/>
            </a:prstGeom>
            <a:ln>
              <a:noFill/>
            </a:ln>
            <a:effectLst>
              <a:softEdge rad="112500"/>
            </a:effectLst>
          </p:spPr>
        </p:pic>
        <p:sp>
          <p:nvSpPr>
            <p:cNvPr id="101" name="TextBox 100"/>
            <p:cNvSpPr txBox="1"/>
            <p:nvPr/>
          </p:nvSpPr>
          <p:spPr>
            <a:xfrm>
              <a:off x="3474036" y="806239"/>
              <a:ext cx="1068173" cy="230832"/>
            </a:xfrm>
            <a:prstGeom prst="rect">
              <a:avLst/>
            </a:prstGeom>
            <a:noFill/>
          </p:spPr>
          <p:txBody>
            <a:bodyPr wrap="square" rtlCol="0">
              <a:spAutoFit/>
            </a:bodyPr>
            <a:lstStyle/>
            <a:p>
              <a:pPr algn="ctr"/>
              <a:r>
                <a:rPr lang="en-US" sz="900" b="1" dirty="0" smtClean="0">
                  <a:solidFill>
                    <a:srgbClr val="333333"/>
                  </a:solidFill>
                  <a:latin typeface="Arial" pitchFamily="34" charset="0"/>
                  <a:ea typeface="+mn-ea"/>
                  <a:cs typeface="Arial" pitchFamily="34" charset="0"/>
                </a:rPr>
                <a:t>Press Byline</a:t>
              </a:r>
            </a:p>
          </p:txBody>
        </p:sp>
      </p:grpSp>
      <p:grpSp>
        <p:nvGrpSpPr>
          <p:cNvPr id="3" name="Group 94"/>
          <p:cNvGrpSpPr/>
          <p:nvPr/>
        </p:nvGrpSpPr>
        <p:grpSpPr>
          <a:xfrm>
            <a:off x="5025904" y="699366"/>
            <a:ext cx="2320120" cy="1404924"/>
            <a:chOff x="5656078" y="628102"/>
            <a:chExt cx="2320120" cy="1404924"/>
          </a:xfrm>
        </p:grpSpPr>
        <p:pic>
          <p:nvPicPr>
            <p:cNvPr id="76" name="Picture 3">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77835" y="821283"/>
              <a:ext cx="899366" cy="12117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7" name="TextBox 76"/>
            <p:cNvSpPr txBox="1"/>
            <p:nvPr/>
          </p:nvSpPr>
          <p:spPr>
            <a:xfrm>
              <a:off x="5656078" y="628102"/>
              <a:ext cx="2320120" cy="230832"/>
            </a:xfrm>
            <a:prstGeom prst="rect">
              <a:avLst/>
            </a:prstGeom>
            <a:noFill/>
          </p:spPr>
          <p:txBody>
            <a:bodyPr wrap="square" rtlCol="0">
              <a:spAutoFit/>
            </a:bodyPr>
            <a:lstStyle/>
            <a:p>
              <a:pPr algn="ctr"/>
              <a:r>
                <a:rPr lang="en-US" sz="900" b="1" dirty="0" smtClean="0">
                  <a:solidFill>
                    <a:srgbClr val="333333"/>
                  </a:solidFill>
                  <a:latin typeface="Arial" pitchFamily="34" charset="0"/>
                  <a:ea typeface="+mn-ea"/>
                  <a:cs typeface="Arial" pitchFamily="34" charset="0"/>
                </a:rPr>
                <a:t>SMB Magazine</a:t>
              </a:r>
            </a:p>
          </p:txBody>
        </p:sp>
      </p:grpSp>
      <p:grpSp>
        <p:nvGrpSpPr>
          <p:cNvPr id="5" name="Group 102"/>
          <p:cNvGrpSpPr/>
          <p:nvPr/>
        </p:nvGrpSpPr>
        <p:grpSpPr>
          <a:xfrm>
            <a:off x="910550" y="4607626"/>
            <a:ext cx="2367040" cy="1531616"/>
            <a:chOff x="1100552" y="4555178"/>
            <a:chExt cx="2531156" cy="1702817"/>
          </a:xfrm>
          <a:effectLst>
            <a:outerShdw blurRad="50800" dist="50800" dir="5400000" algn="ctr" rotWithShape="0">
              <a:schemeClr val="bg1"/>
            </a:outerShdw>
          </a:effectLst>
        </p:grpSpPr>
        <p:pic>
          <p:nvPicPr>
            <p:cNvPr id="98" name="Picture 3"/>
            <p:cNvPicPr>
              <a:picLocks noChangeAspect="1" noChangeArrowheads="1"/>
            </p:cNvPicPr>
            <p:nvPr/>
          </p:nvPicPr>
          <p:blipFill>
            <a:blip r:embed="rId6" cstate="print"/>
            <a:srcRect/>
            <a:stretch>
              <a:fillRect/>
            </a:stretch>
          </p:blipFill>
          <p:spPr bwMode="auto">
            <a:xfrm>
              <a:off x="2710421" y="4555179"/>
              <a:ext cx="921287" cy="1274866"/>
            </a:xfrm>
            <a:prstGeom prst="rect">
              <a:avLst/>
            </a:prstGeom>
            <a:noFill/>
            <a:ln w="9525">
              <a:noFill/>
              <a:miter lim="800000"/>
              <a:headEnd/>
              <a:tailEnd/>
            </a:ln>
          </p:spPr>
        </p:pic>
        <p:grpSp>
          <p:nvGrpSpPr>
            <p:cNvPr id="6" name="Group 90"/>
            <p:cNvGrpSpPr/>
            <p:nvPr/>
          </p:nvGrpSpPr>
          <p:grpSpPr>
            <a:xfrm>
              <a:off x="1100552" y="4555178"/>
              <a:ext cx="2485182" cy="1702817"/>
              <a:chOff x="2849644" y="4570280"/>
              <a:chExt cx="2485182" cy="1702817"/>
            </a:xfrm>
          </p:grpSpPr>
          <p:grpSp>
            <p:nvGrpSpPr>
              <p:cNvPr id="7" name="Group 56"/>
              <p:cNvGrpSpPr/>
              <p:nvPr/>
            </p:nvGrpSpPr>
            <p:grpSpPr>
              <a:xfrm>
                <a:off x="2849644" y="4570280"/>
                <a:ext cx="1748054" cy="1302161"/>
                <a:chOff x="5251836" y="4361374"/>
                <a:chExt cx="2217110" cy="1718731"/>
              </a:xfrm>
            </p:grpSpPr>
            <p:pic>
              <p:nvPicPr>
                <p:cNvPr id="54" name="Picture 3"/>
                <p:cNvPicPr>
                  <a:picLocks noChangeAspect="1" noChangeArrowheads="1"/>
                </p:cNvPicPr>
                <p:nvPr/>
              </p:nvPicPr>
              <p:blipFill>
                <a:blip r:embed="rId7" cstate="print"/>
                <a:srcRect/>
                <a:stretch>
                  <a:fillRect/>
                </a:stretch>
              </p:blipFill>
              <p:spPr bwMode="auto">
                <a:xfrm>
                  <a:off x="5514114" y="4361374"/>
                  <a:ext cx="1954832" cy="1718731"/>
                </a:xfrm>
                <a:prstGeom prst="rect">
                  <a:avLst/>
                </a:prstGeom>
                <a:noFill/>
                <a:ln w="9525">
                  <a:noFill/>
                  <a:miter lim="800000"/>
                  <a:headEnd/>
                  <a:tailEnd/>
                </a:ln>
                <a:effectLst>
                  <a:outerShdw blurRad="50800" dist="50800" dir="5400000" algn="ctr" rotWithShape="0">
                    <a:schemeClr val="bg1"/>
                  </a:outerShdw>
                </a:effectLst>
              </p:spPr>
            </p:pic>
            <p:sp>
              <p:nvSpPr>
                <p:cNvPr id="56" name="Rectangle 55"/>
                <p:cNvSpPr/>
                <p:nvPr/>
              </p:nvSpPr>
              <p:spPr bwMode="auto">
                <a:xfrm rot="2194294">
                  <a:off x="5251836" y="5164158"/>
                  <a:ext cx="524555" cy="676275"/>
                </a:xfrm>
                <a:prstGeom prst="rect">
                  <a:avLst/>
                </a:prstGeom>
                <a:solidFill>
                  <a:schemeClr val="bg1"/>
                </a:solidFill>
                <a:ln w="6350">
                  <a:noFill/>
                  <a:headEnd/>
                  <a:tailEnd/>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dirty="0" smtClean="0"/>
                </a:p>
              </p:txBody>
            </p:sp>
          </p:grpSp>
          <p:pic>
            <p:nvPicPr>
              <p:cNvPr id="52"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45255" y="5866528"/>
                <a:ext cx="2189571" cy="4065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69"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93088" y="5539221"/>
            <a:ext cx="2115189" cy="2808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Rectangle 66"/>
          <p:cNvSpPr/>
          <p:nvPr/>
        </p:nvSpPr>
        <p:spPr bwMode="auto">
          <a:xfrm>
            <a:off x="0" y="2244436"/>
            <a:ext cx="9144000" cy="2350258"/>
          </a:xfrm>
          <a:prstGeom prst="rect">
            <a:avLst/>
          </a:prstGeom>
          <a:solidFill>
            <a:schemeClr val="bg1">
              <a:lumMod val="85000"/>
            </a:schemeClr>
          </a:solidFill>
          <a:ln w="6350">
            <a:noFill/>
            <a:headEnd/>
            <a:tailEnd/>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800" dirty="0" smtClean="0"/>
          </a:p>
        </p:txBody>
      </p:sp>
      <p:sp>
        <p:nvSpPr>
          <p:cNvPr id="4" name="Title 3"/>
          <p:cNvSpPr>
            <a:spLocks noGrp="1"/>
          </p:cNvSpPr>
          <p:nvPr>
            <p:ph type="title"/>
          </p:nvPr>
        </p:nvSpPr>
        <p:spPr/>
        <p:txBody>
          <a:bodyPr/>
          <a:lstStyle/>
          <a:p>
            <a:pPr>
              <a:lnSpc>
                <a:spcPct val="90000"/>
              </a:lnSpc>
            </a:pPr>
            <a:r>
              <a:rPr lang="en-GB" dirty="0" smtClean="0"/>
              <a:t>SMB Programs</a:t>
            </a:r>
            <a:endParaRPr lang="en-US" dirty="0"/>
          </a:p>
        </p:txBody>
      </p:sp>
      <p:grpSp>
        <p:nvGrpSpPr>
          <p:cNvPr id="8" name="Group 88"/>
          <p:cNvGrpSpPr/>
          <p:nvPr/>
        </p:nvGrpSpPr>
        <p:grpSpPr>
          <a:xfrm>
            <a:off x="4222945" y="3730990"/>
            <a:ext cx="2434034" cy="846509"/>
            <a:chOff x="5024586" y="3830294"/>
            <a:chExt cx="2712036" cy="1089205"/>
          </a:xfrm>
        </p:grpSpPr>
        <p:pic>
          <p:nvPicPr>
            <p:cNvPr id="38"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57741" y="3830294"/>
              <a:ext cx="1978881" cy="6297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TextBox 38"/>
            <p:cNvSpPr txBox="1"/>
            <p:nvPr/>
          </p:nvSpPr>
          <p:spPr>
            <a:xfrm>
              <a:off x="5024586" y="4444279"/>
              <a:ext cx="1210451" cy="475220"/>
            </a:xfrm>
            <a:prstGeom prst="rect">
              <a:avLst/>
            </a:prstGeom>
            <a:noFill/>
          </p:spPr>
          <p:txBody>
            <a:bodyPr wrap="square" rtlCol="0">
              <a:spAutoFit/>
            </a:bodyPr>
            <a:lstStyle/>
            <a:p>
              <a:pPr algn="r"/>
              <a:r>
                <a:rPr lang="en-US" sz="900" b="1" dirty="0" smtClean="0">
                  <a:solidFill>
                    <a:srgbClr val="333333"/>
                  </a:solidFill>
                  <a:latin typeface="Arial" pitchFamily="34" charset="0"/>
                  <a:ea typeface="+mn-ea"/>
                  <a:cs typeface="Arial" pitchFamily="34" charset="0"/>
                </a:rPr>
                <a:t>Customer Promotions</a:t>
              </a:r>
            </a:p>
          </p:txBody>
        </p:sp>
      </p:grpSp>
      <p:grpSp>
        <p:nvGrpSpPr>
          <p:cNvPr id="9" name="Group 84"/>
          <p:cNvGrpSpPr/>
          <p:nvPr/>
        </p:nvGrpSpPr>
        <p:grpSpPr>
          <a:xfrm>
            <a:off x="649065" y="2267951"/>
            <a:ext cx="2320120" cy="2289022"/>
            <a:chOff x="720317" y="2220452"/>
            <a:chExt cx="2320120" cy="2289022"/>
          </a:xfrm>
        </p:grpSpPr>
        <p:grpSp>
          <p:nvGrpSpPr>
            <p:cNvPr id="10" name="Group 11"/>
            <p:cNvGrpSpPr/>
            <p:nvPr/>
          </p:nvGrpSpPr>
          <p:grpSpPr>
            <a:xfrm>
              <a:off x="948652" y="3392858"/>
              <a:ext cx="1669354" cy="987421"/>
              <a:chOff x="6739526" y="4095322"/>
              <a:chExt cx="2390092" cy="1340136"/>
            </a:xfrm>
          </p:grpSpPr>
          <p:pic>
            <p:nvPicPr>
              <p:cNvPr id="63" name="Picture 7"/>
              <p:cNvPicPr>
                <a:picLocks noChangeAspect="1" noChangeArrowheads="1"/>
              </p:cNvPicPr>
              <p:nvPr/>
            </p:nvPicPr>
            <p:blipFill>
              <a:blip r:embed="rId11" cstate="print"/>
              <a:srcRect/>
              <a:stretch>
                <a:fillRect/>
              </a:stretch>
            </p:blipFill>
            <p:spPr bwMode="auto">
              <a:xfrm rot="870917">
                <a:off x="7906901" y="4095322"/>
                <a:ext cx="1222717" cy="1071764"/>
              </a:xfrm>
              <a:prstGeom prst="rect">
                <a:avLst/>
              </a:prstGeom>
              <a:ln>
                <a:noFill/>
              </a:ln>
              <a:effectLst>
                <a:outerShdw blurRad="292100" dist="139700" dir="2700000" algn="tl" rotWithShape="0">
                  <a:srgbClr val="333333">
                    <a:alpha val="65000"/>
                  </a:srgbClr>
                </a:outerShdw>
              </a:effectLst>
            </p:spPr>
          </p:pic>
          <p:pic>
            <p:nvPicPr>
              <p:cNvPr id="64" name="Picture 4"/>
              <p:cNvPicPr>
                <a:picLocks noChangeAspect="1" noChangeArrowheads="1"/>
              </p:cNvPicPr>
              <p:nvPr/>
            </p:nvPicPr>
            <p:blipFill>
              <a:blip r:embed="rId12" cstate="print"/>
              <a:srcRect/>
              <a:stretch>
                <a:fillRect/>
              </a:stretch>
            </p:blipFill>
            <p:spPr bwMode="auto">
              <a:xfrm>
                <a:off x="6739526" y="4364800"/>
                <a:ext cx="1143001" cy="1070658"/>
              </a:xfrm>
              <a:prstGeom prst="rect">
                <a:avLst/>
              </a:prstGeom>
              <a:ln>
                <a:noFill/>
              </a:ln>
              <a:effectLst>
                <a:outerShdw blurRad="292100" dist="139700" dir="2700000" algn="tl" rotWithShape="0">
                  <a:srgbClr val="333333">
                    <a:alpha val="65000"/>
                  </a:srgbClr>
                </a:outerShdw>
              </a:effectLst>
            </p:spPr>
          </p:pic>
        </p:grpSp>
        <p:pic>
          <p:nvPicPr>
            <p:cNvPr id="14" name="Picture 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52468" y="2551191"/>
              <a:ext cx="1339633" cy="9489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720317" y="2220452"/>
              <a:ext cx="2320120" cy="369332"/>
            </a:xfrm>
            <a:prstGeom prst="rect">
              <a:avLst/>
            </a:prstGeom>
            <a:noFill/>
          </p:spPr>
          <p:txBody>
            <a:bodyPr wrap="square" rtlCol="0">
              <a:spAutoFit/>
            </a:bodyPr>
            <a:lstStyle/>
            <a:p>
              <a:pPr algn="ctr">
                <a:spcAft>
                  <a:spcPts val="0"/>
                </a:spcAft>
              </a:pPr>
              <a:r>
                <a:rPr lang="en-US" sz="900" b="1" dirty="0" smtClean="0">
                  <a:solidFill>
                    <a:srgbClr val="333333"/>
                  </a:solidFill>
                  <a:latin typeface="Arial" pitchFamily="34" charset="0"/>
                  <a:ea typeface="+mn-ea"/>
                  <a:cs typeface="Arial" pitchFamily="34" charset="0"/>
                </a:rPr>
                <a:t>Demand Gen –VMware/GRID</a:t>
              </a:r>
            </a:p>
            <a:p>
              <a:pPr algn="ctr">
                <a:spcAft>
                  <a:spcPts val="0"/>
                </a:spcAft>
              </a:pPr>
              <a:r>
                <a:rPr lang="en-US" sz="900" b="1" dirty="0" smtClean="0">
                  <a:solidFill>
                    <a:srgbClr val="333333"/>
                  </a:solidFill>
                  <a:latin typeface="Arial" pitchFamily="34" charset="0"/>
                  <a:ea typeface="+mn-ea"/>
                  <a:cs typeface="Arial" pitchFamily="34" charset="0"/>
                </a:rPr>
                <a:t>Real World Advantage (RWA)</a:t>
              </a:r>
            </a:p>
          </p:txBody>
        </p:sp>
        <p:sp>
          <p:nvSpPr>
            <p:cNvPr id="41" name="TextBox 40"/>
            <p:cNvSpPr txBox="1"/>
            <p:nvPr/>
          </p:nvSpPr>
          <p:spPr>
            <a:xfrm>
              <a:off x="1432838" y="4140142"/>
              <a:ext cx="1160060" cy="369332"/>
            </a:xfrm>
            <a:prstGeom prst="rect">
              <a:avLst/>
            </a:prstGeom>
            <a:noFill/>
          </p:spPr>
          <p:txBody>
            <a:bodyPr wrap="square" rtlCol="0">
              <a:spAutoFit/>
            </a:bodyPr>
            <a:lstStyle/>
            <a:p>
              <a:pPr>
                <a:spcAft>
                  <a:spcPts val="0"/>
                </a:spcAft>
              </a:pPr>
              <a:r>
                <a:rPr lang="en-US" sz="900" b="1" dirty="0" smtClean="0">
                  <a:solidFill>
                    <a:srgbClr val="333333"/>
                  </a:solidFill>
                  <a:latin typeface="Arial" pitchFamily="34" charset="0"/>
                  <a:ea typeface="+mn-ea"/>
                  <a:cs typeface="Arial" pitchFamily="34" charset="0"/>
                </a:rPr>
                <a:t>Email</a:t>
              </a:r>
            </a:p>
            <a:p>
              <a:pPr>
                <a:spcAft>
                  <a:spcPts val="0"/>
                </a:spcAft>
              </a:pPr>
              <a:r>
                <a:rPr lang="en-US" sz="900" b="1" dirty="0" smtClean="0">
                  <a:solidFill>
                    <a:srgbClr val="333333"/>
                  </a:solidFill>
                  <a:latin typeface="Arial" pitchFamily="34" charset="0"/>
                  <a:cs typeface="Arial" pitchFamily="34" charset="0"/>
                </a:rPr>
                <a:t>Nurture</a:t>
              </a:r>
            </a:p>
          </p:txBody>
        </p:sp>
      </p:grpSp>
      <p:grpSp>
        <p:nvGrpSpPr>
          <p:cNvPr id="11" name="Group 86"/>
          <p:cNvGrpSpPr/>
          <p:nvPr/>
        </p:nvGrpSpPr>
        <p:grpSpPr>
          <a:xfrm>
            <a:off x="2767012" y="3364272"/>
            <a:ext cx="1709905" cy="617156"/>
            <a:chOff x="5638436" y="2817879"/>
            <a:chExt cx="1709905" cy="617156"/>
          </a:xfrm>
        </p:grpSpPr>
        <p:pic>
          <p:nvPicPr>
            <p:cNvPr id="42"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281768" y="2817879"/>
              <a:ext cx="1066573" cy="6171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Rectangle 42"/>
            <p:cNvSpPr/>
            <p:nvPr/>
          </p:nvSpPr>
          <p:spPr>
            <a:xfrm>
              <a:off x="5638436" y="3116021"/>
              <a:ext cx="562975" cy="230832"/>
            </a:xfrm>
            <a:prstGeom prst="rect">
              <a:avLst/>
            </a:prstGeom>
          </p:spPr>
          <p:txBody>
            <a:bodyPr wrap="none">
              <a:spAutoFit/>
            </a:bodyPr>
            <a:lstStyle/>
            <a:p>
              <a:pPr algn="ctr"/>
              <a:r>
                <a:rPr lang="en-US" sz="900" b="1" dirty="0" smtClean="0">
                  <a:solidFill>
                    <a:schemeClr val="tx1"/>
                  </a:solidFill>
                  <a:latin typeface="Arial" pitchFamily="34" charset="0"/>
                </a:rPr>
                <a:t>Events</a:t>
              </a:r>
              <a:endParaRPr lang="en-US" sz="900" b="1" dirty="0">
                <a:solidFill>
                  <a:schemeClr val="tx1"/>
                </a:solidFill>
                <a:latin typeface="Arial" pitchFamily="34" charset="0"/>
              </a:endParaRPr>
            </a:p>
          </p:txBody>
        </p:sp>
      </p:grpSp>
      <p:grpSp>
        <p:nvGrpSpPr>
          <p:cNvPr id="12" name="Group 87"/>
          <p:cNvGrpSpPr/>
          <p:nvPr/>
        </p:nvGrpSpPr>
        <p:grpSpPr>
          <a:xfrm>
            <a:off x="7162800" y="2362200"/>
            <a:ext cx="1886821" cy="717960"/>
            <a:chOff x="7310178" y="2531177"/>
            <a:chExt cx="1886821" cy="717960"/>
          </a:xfrm>
          <a:effectLst>
            <a:outerShdw blurRad="50800" dist="50800" dir="5400000" algn="ctr" rotWithShape="0">
              <a:schemeClr val="bg2"/>
            </a:outerShdw>
          </a:effectLst>
        </p:grpSpPr>
        <p:pic>
          <p:nvPicPr>
            <p:cNvPr id="44" name="Picture 4"/>
            <p:cNvPicPr>
              <a:picLocks noChangeAspect="1" noChangeArrowheads="1"/>
            </p:cNvPicPr>
            <p:nvPr/>
          </p:nvPicPr>
          <p:blipFill>
            <a:blip r:embed="rId15" cstate="print">
              <a:extLst>
                <a:ext uri="{28A0092B-C50C-407E-A947-70E740481C1C}">
                  <a14:useLocalDpi xmlns:a14="http://schemas.microsoft.com/office/drawing/2010/main" val="0"/>
                </a:ext>
              </a:extLst>
            </a:blip>
            <a:srcRect r="7950"/>
            <a:stretch>
              <a:fillRect/>
            </a:stretch>
          </p:blipFill>
          <p:spPr bwMode="auto">
            <a:xfrm>
              <a:off x="7310178" y="2933028"/>
              <a:ext cx="1886821" cy="316109"/>
            </a:xfrm>
            <a:prstGeom prst="rect">
              <a:avLst/>
            </a:prstGeom>
            <a:ln>
              <a:noFill/>
            </a:ln>
            <a:effectLst>
              <a:outerShdw blurRad="292100" dist="139700" dir="2700000" algn="tl" rotWithShape="0">
                <a:schemeClr val="bg2">
                  <a:alpha val="65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Rectangle 44"/>
            <p:cNvSpPr/>
            <p:nvPr/>
          </p:nvSpPr>
          <p:spPr>
            <a:xfrm>
              <a:off x="7672361" y="2531177"/>
              <a:ext cx="1300356" cy="369332"/>
            </a:xfrm>
            <a:prstGeom prst="rect">
              <a:avLst/>
            </a:prstGeom>
          </p:spPr>
          <p:txBody>
            <a:bodyPr wrap="none">
              <a:spAutoFit/>
            </a:bodyPr>
            <a:lstStyle/>
            <a:p>
              <a:pPr algn="ctr">
                <a:spcAft>
                  <a:spcPts val="0"/>
                </a:spcAft>
              </a:pPr>
              <a:r>
                <a:rPr lang="en-US" sz="900" b="1" dirty="0" smtClean="0">
                  <a:solidFill>
                    <a:schemeClr val="tx1"/>
                  </a:solidFill>
                  <a:latin typeface="Arial" pitchFamily="34" charset="0"/>
                </a:rPr>
                <a:t>EMEA Renewal Pilot</a:t>
              </a:r>
            </a:p>
            <a:p>
              <a:pPr algn="ctr">
                <a:spcAft>
                  <a:spcPts val="0"/>
                </a:spcAft>
              </a:pPr>
              <a:r>
                <a:rPr lang="en-US" sz="900" b="1" dirty="0" smtClean="0">
                  <a:solidFill>
                    <a:schemeClr val="tx1"/>
                  </a:solidFill>
                  <a:latin typeface="Arial" pitchFamily="34" charset="0"/>
                </a:rPr>
                <a:t>Cross-Sell/Up-Sell</a:t>
              </a:r>
              <a:endParaRPr lang="en-US" sz="900" b="1" dirty="0">
                <a:solidFill>
                  <a:schemeClr val="tx1"/>
                </a:solidFill>
                <a:latin typeface="Arial" pitchFamily="34" charset="0"/>
              </a:endParaRPr>
            </a:p>
          </p:txBody>
        </p:sp>
      </p:grpSp>
      <p:sp>
        <p:nvSpPr>
          <p:cNvPr id="46" name="TextBox 45"/>
          <p:cNvSpPr txBox="1"/>
          <p:nvPr/>
        </p:nvSpPr>
        <p:spPr>
          <a:xfrm rot="16200000">
            <a:off x="-519961" y="3146053"/>
            <a:ext cx="2032143" cy="523220"/>
          </a:xfrm>
          <a:prstGeom prst="rect">
            <a:avLst/>
          </a:prstGeom>
          <a:solidFill>
            <a:schemeClr val="accent3"/>
          </a:solidFill>
        </p:spPr>
        <p:txBody>
          <a:bodyPr wrap="square" rtlCol="0">
            <a:spAutoFit/>
          </a:bodyPr>
          <a:lstStyle/>
          <a:p>
            <a:pPr algn="ctr"/>
            <a:r>
              <a:rPr lang="en-US" sz="1400" b="1" dirty="0" smtClean="0">
                <a:solidFill>
                  <a:schemeClr val="bg1"/>
                </a:solidFill>
                <a:latin typeface="Arial" pitchFamily="34" charset="0"/>
              </a:rPr>
              <a:t>Customer Programs and Promotions</a:t>
            </a:r>
          </a:p>
        </p:txBody>
      </p:sp>
      <p:sp>
        <p:nvSpPr>
          <p:cNvPr id="47" name="TextBox 46"/>
          <p:cNvSpPr txBox="1"/>
          <p:nvPr/>
        </p:nvSpPr>
        <p:spPr>
          <a:xfrm rot="16200000">
            <a:off x="-325907" y="5183365"/>
            <a:ext cx="1685346" cy="517065"/>
          </a:xfrm>
          <a:prstGeom prst="rect">
            <a:avLst/>
          </a:prstGeom>
          <a:solidFill>
            <a:schemeClr val="accent3"/>
          </a:solidFill>
        </p:spPr>
        <p:txBody>
          <a:bodyPr wrap="square" rtlCol="0">
            <a:spAutoFit/>
          </a:bodyPr>
          <a:lstStyle/>
          <a:p>
            <a:pPr algn="ctr"/>
            <a:endParaRPr lang="en-US" sz="500" b="1" dirty="0" smtClean="0">
              <a:solidFill>
                <a:schemeClr val="bg1"/>
              </a:solidFill>
              <a:latin typeface="Arial" pitchFamily="34" charset="0"/>
            </a:endParaRPr>
          </a:p>
          <a:p>
            <a:pPr algn="ctr"/>
            <a:r>
              <a:rPr lang="en-US" sz="1400" b="1" dirty="0" smtClean="0">
                <a:solidFill>
                  <a:schemeClr val="bg1"/>
                </a:solidFill>
                <a:latin typeface="Arial" pitchFamily="34" charset="0"/>
              </a:rPr>
              <a:t>Partner Programs</a:t>
            </a:r>
            <a:endParaRPr lang="en-US" sz="100" b="1" dirty="0" smtClean="0">
              <a:solidFill>
                <a:schemeClr val="bg1"/>
              </a:solidFill>
              <a:latin typeface="Arial" pitchFamily="34" charset="0"/>
            </a:endParaRPr>
          </a:p>
          <a:p>
            <a:pPr algn="ctr"/>
            <a:endParaRPr lang="en-US" sz="100" b="1" dirty="0" smtClean="0">
              <a:solidFill>
                <a:schemeClr val="bg1"/>
              </a:solidFill>
              <a:latin typeface="Arial" pitchFamily="34" charset="0"/>
            </a:endParaRPr>
          </a:p>
        </p:txBody>
      </p:sp>
      <p:grpSp>
        <p:nvGrpSpPr>
          <p:cNvPr id="13" name="Group 85"/>
          <p:cNvGrpSpPr/>
          <p:nvPr/>
        </p:nvGrpSpPr>
        <p:grpSpPr>
          <a:xfrm>
            <a:off x="4038600" y="2286000"/>
            <a:ext cx="1956054" cy="1293211"/>
            <a:chOff x="3297069" y="2385790"/>
            <a:chExt cx="2079981" cy="1435264"/>
          </a:xfrm>
        </p:grpSpPr>
        <p:pic>
          <p:nvPicPr>
            <p:cNvPr id="49" name="Picture 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436740" y="2610728"/>
              <a:ext cx="1866893" cy="12103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 name="TextBox 49"/>
            <p:cNvSpPr txBox="1"/>
            <p:nvPr/>
          </p:nvSpPr>
          <p:spPr>
            <a:xfrm>
              <a:off x="3297069" y="2385790"/>
              <a:ext cx="2079981" cy="256188"/>
            </a:xfrm>
            <a:prstGeom prst="rect">
              <a:avLst/>
            </a:prstGeom>
            <a:noFill/>
          </p:spPr>
          <p:txBody>
            <a:bodyPr wrap="square" rtlCol="0">
              <a:spAutoFit/>
            </a:bodyPr>
            <a:lstStyle/>
            <a:p>
              <a:pPr algn="ctr"/>
              <a:r>
                <a:rPr lang="en-US" sz="900" b="1" dirty="0" smtClean="0">
                  <a:solidFill>
                    <a:srgbClr val="333333"/>
                  </a:solidFill>
                  <a:latin typeface="Arial" pitchFamily="34" charset="0"/>
                  <a:ea typeface="+mn-ea"/>
                  <a:cs typeface="Arial" pitchFamily="34" charset="0"/>
                </a:rPr>
                <a:t>Customer Call Out Days</a:t>
              </a:r>
            </a:p>
          </p:txBody>
        </p:sp>
      </p:grpSp>
      <p:pic>
        <p:nvPicPr>
          <p:cNvPr id="53" name="Picture 3"/>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443771" y="4954214"/>
            <a:ext cx="1474699" cy="4349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 name="Group 91"/>
          <p:cNvGrpSpPr/>
          <p:nvPr/>
        </p:nvGrpSpPr>
        <p:grpSpPr>
          <a:xfrm>
            <a:off x="5061391" y="4571091"/>
            <a:ext cx="2920708" cy="1782026"/>
            <a:chOff x="3239136" y="4652891"/>
            <a:chExt cx="2243584" cy="1393287"/>
          </a:xfrm>
        </p:grpSpPr>
        <p:pic>
          <p:nvPicPr>
            <p:cNvPr id="65" name="Picture 2"/>
            <p:cNvPicPr>
              <a:picLocks noChangeAspect="1" noChangeArrowheads="1"/>
            </p:cNvPicPr>
            <p:nvPr/>
          </p:nvPicPr>
          <p:blipFill>
            <a:blip r:embed="rId18" cstate="print"/>
            <a:srcRect/>
            <a:stretch>
              <a:fillRect/>
            </a:stretch>
          </p:blipFill>
          <p:spPr bwMode="auto">
            <a:xfrm>
              <a:off x="3448697" y="4835861"/>
              <a:ext cx="1778068" cy="1029591"/>
            </a:xfrm>
            <a:prstGeom prst="rect">
              <a:avLst/>
            </a:prstGeom>
            <a:ln>
              <a:noFill/>
            </a:ln>
            <a:effectLst>
              <a:outerShdw blurRad="292100" dist="139700" dir="2700000" algn="tl" rotWithShape="0">
                <a:srgbClr val="333333">
                  <a:alpha val="65000"/>
                </a:srgbClr>
              </a:outerShdw>
            </a:effectLst>
          </p:spPr>
        </p:pic>
        <p:sp>
          <p:nvSpPr>
            <p:cNvPr id="66" name="TextBox 65"/>
            <p:cNvSpPr txBox="1"/>
            <p:nvPr/>
          </p:nvSpPr>
          <p:spPr>
            <a:xfrm>
              <a:off x="3239136" y="4652891"/>
              <a:ext cx="2243584" cy="1393287"/>
            </a:xfrm>
            <a:prstGeom prst="rect">
              <a:avLst/>
            </a:prstGeom>
            <a:noFill/>
          </p:spPr>
          <p:txBody>
            <a:bodyPr wrap="square" rtlCol="0">
              <a:spAutoFit/>
            </a:bodyPr>
            <a:lstStyle/>
            <a:p>
              <a:pPr algn="ctr"/>
              <a:r>
                <a:rPr lang="en-US" sz="900" b="1" dirty="0" smtClean="0">
                  <a:solidFill>
                    <a:srgbClr val="333333"/>
                  </a:solidFill>
                  <a:latin typeface="Arial" pitchFamily="34" charset="0"/>
                  <a:ea typeface="+mn-ea"/>
                  <a:cs typeface="Arial" pitchFamily="34" charset="0"/>
                </a:rPr>
                <a:t>Partner Virtual Platform</a:t>
              </a:r>
            </a:p>
            <a:p>
              <a:pPr algn="ctr"/>
              <a:endParaRPr lang="en-US" sz="900" b="1" dirty="0">
                <a:solidFill>
                  <a:srgbClr val="333333"/>
                </a:solidFill>
                <a:latin typeface="Arial" pitchFamily="34" charset="0"/>
                <a:cs typeface="Arial" pitchFamily="34" charset="0"/>
              </a:endParaRPr>
            </a:p>
            <a:p>
              <a:pPr algn="ctr"/>
              <a:endParaRPr lang="en-US" sz="900" b="1" dirty="0" smtClean="0">
                <a:solidFill>
                  <a:srgbClr val="333333"/>
                </a:solidFill>
                <a:latin typeface="Arial" pitchFamily="34" charset="0"/>
                <a:ea typeface="+mn-ea"/>
                <a:cs typeface="Arial" pitchFamily="34" charset="0"/>
              </a:endParaRPr>
            </a:p>
            <a:p>
              <a:pPr algn="ctr"/>
              <a:endParaRPr lang="en-US" sz="900" b="1" dirty="0">
                <a:solidFill>
                  <a:srgbClr val="333333"/>
                </a:solidFill>
                <a:latin typeface="Arial" pitchFamily="34" charset="0"/>
                <a:cs typeface="Arial" pitchFamily="34" charset="0"/>
              </a:endParaRPr>
            </a:p>
            <a:p>
              <a:pPr algn="ctr"/>
              <a:endParaRPr lang="en-US" sz="900" b="1" dirty="0" smtClean="0">
                <a:solidFill>
                  <a:srgbClr val="333333"/>
                </a:solidFill>
                <a:latin typeface="Arial" pitchFamily="34" charset="0"/>
                <a:ea typeface="+mn-ea"/>
                <a:cs typeface="Arial" pitchFamily="34" charset="0"/>
              </a:endParaRPr>
            </a:p>
            <a:p>
              <a:pPr algn="ctr"/>
              <a:endParaRPr lang="en-US" sz="900" b="1" dirty="0" smtClean="0">
                <a:solidFill>
                  <a:srgbClr val="333333"/>
                </a:solidFill>
                <a:latin typeface="Arial" pitchFamily="34" charset="0"/>
                <a:cs typeface="Arial" pitchFamily="34" charset="0"/>
              </a:endParaRPr>
            </a:p>
            <a:p>
              <a:pPr algn="ctr"/>
              <a:endParaRPr lang="en-US" sz="900" b="1" dirty="0">
                <a:solidFill>
                  <a:srgbClr val="333333"/>
                </a:solidFill>
                <a:latin typeface="Arial" pitchFamily="34" charset="0"/>
                <a:cs typeface="Arial" pitchFamily="34" charset="0"/>
              </a:endParaRPr>
            </a:p>
            <a:p>
              <a:pPr algn="ctr"/>
              <a:endParaRPr lang="en-US" sz="900" b="1" dirty="0" smtClean="0">
                <a:solidFill>
                  <a:srgbClr val="333333"/>
                </a:solidFill>
                <a:latin typeface="Arial" pitchFamily="34" charset="0"/>
                <a:ea typeface="+mn-ea"/>
                <a:cs typeface="Arial" pitchFamily="34" charset="0"/>
              </a:endParaRPr>
            </a:p>
            <a:p>
              <a:pPr algn="ctr"/>
              <a:endParaRPr lang="en-US" sz="900" b="1" dirty="0" smtClean="0">
                <a:solidFill>
                  <a:srgbClr val="333333"/>
                </a:solidFill>
                <a:latin typeface="Arial" pitchFamily="34" charset="0"/>
                <a:ea typeface="+mn-ea"/>
                <a:cs typeface="Arial" pitchFamily="34" charset="0"/>
              </a:endParaRPr>
            </a:p>
          </p:txBody>
        </p:sp>
      </p:grpSp>
      <p:sp>
        <p:nvSpPr>
          <p:cNvPr id="68" name="TextBox 67"/>
          <p:cNvSpPr txBox="1"/>
          <p:nvPr/>
        </p:nvSpPr>
        <p:spPr>
          <a:xfrm rot="16200000">
            <a:off x="-110558" y="1103444"/>
            <a:ext cx="1226554" cy="609398"/>
          </a:xfrm>
          <a:prstGeom prst="rect">
            <a:avLst/>
          </a:prstGeom>
          <a:solidFill>
            <a:schemeClr val="accent3"/>
          </a:solidFill>
        </p:spPr>
        <p:txBody>
          <a:bodyPr wrap="none" rtlCol="0">
            <a:spAutoFit/>
          </a:bodyPr>
          <a:lstStyle/>
          <a:p>
            <a:pPr algn="ctr"/>
            <a:r>
              <a:rPr lang="en-US" sz="1400" b="1" dirty="0" smtClean="0">
                <a:solidFill>
                  <a:schemeClr val="bg1"/>
                </a:solidFill>
                <a:latin typeface="Arial" pitchFamily="34" charset="0"/>
              </a:rPr>
              <a:t>Awareness  </a:t>
            </a:r>
          </a:p>
          <a:p>
            <a:pPr algn="ctr"/>
            <a:r>
              <a:rPr lang="en-US" sz="1400" b="1" dirty="0" smtClean="0">
                <a:solidFill>
                  <a:schemeClr val="bg1"/>
                </a:solidFill>
                <a:latin typeface="Arial" pitchFamily="34" charset="0"/>
              </a:rPr>
              <a:t> and Buzz</a:t>
            </a:r>
          </a:p>
        </p:txBody>
      </p:sp>
      <p:pic>
        <p:nvPicPr>
          <p:cNvPr id="71" name="Picture 4"/>
          <p:cNvPicPr>
            <a:picLocks noChangeAspect="1" noChangeArrowheads="1"/>
          </p:cNvPicPr>
          <p:nvPr/>
        </p:nvPicPr>
        <p:blipFill>
          <a:blip r:embed="rId19" cstate="print">
            <a:extLst>
              <a:ext uri="{28A0092B-C50C-407E-A947-70E740481C1C}">
                <a14:useLocalDpi xmlns:a14="http://schemas.microsoft.com/office/drawing/2010/main" val="0"/>
              </a:ext>
            </a:extLst>
          </a:blip>
          <a:srcRect b="33202"/>
          <a:stretch>
            <a:fillRect/>
          </a:stretch>
        </p:blipFill>
        <p:spPr bwMode="auto">
          <a:xfrm>
            <a:off x="7755317" y="1639946"/>
            <a:ext cx="1176597" cy="414484"/>
          </a:xfrm>
          <a:prstGeom prst="rect">
            <a:avLst/>
          </a:prstGeom>
          <a:ln>
            <a:noFill/>
          </a:ln>
          <a:effectLst>
            <a:outerShdw blurRad="292100" dist="139700" dir="2700000" algn="tl" rotWithShape="0">
              <a:schemeClr val="bg1">
                <a:lumMod val="75000"/>
                <a:alpha val="65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7" name="Group 93"/>
          <p:cNvGrpSpPr/>
          <p:nvPr/>
        </p:nvGrpSpPr>
        <p:grpSpPr>
          <a:xfrm>
            <a:off x="843668" y="670565"/>
            <a:ext cx="1253889" cy="1200329"/>
            <a:chOff x="2275636" y="716292"/>
            <a:chExt cx="1253889" cy="1200329"/>
          </a:xfrm>
        </p:grpSpPr>
        <p:sp>
          <p:nvSpPr>
            <p:cNvPr id="78" name="TextBox 77"/>
            <p:cNvSpPr txBox="1"/>
            <p:nvPr/>
          </p:nvSpPr>
          <p:spPr>
            <a:xfrm>
              <a:off x="2369465" y="716292"/>
              <a:ext cx="1160060" cy="1200329"/>
            </a:xfrm>
            <a:prstGeom prst="rect">
              <a:avLst/>
            </a:prstGeom>
            <a:noFill/>
          </p:spPr>
          <p:txBody>
            <a:bodyPr wrap="square" rtlCol="0">
              <a:spAutoFit/>
            </a:bodyPr>
            <a:lstStyle/>
            <a:p>
              <a:pPr algn="ctr"/>
              <a:r>
                <a:rPr lang="en-US" sz="900" b="1" dirty="0" smtClean="0">
                  <a:solidFill>
                    <a:srgbClr val="333333"/>
                  </a:solidFill>
                  <a:latin typeface="Arial" pitchFamily="34" charset="0"/>
                  <a:cs typeface="Arial" pitchFamily="34" charset="0"/>
                </a:rPr>
                <a:t>Social Media</a:t>
              </a:r>
            </a:p>
            <a:p>
              <a:pPr algn="ctr"/>
              <a:endParaRPr lang="en-US" sz="900" b="1" dirty="0">
                <a:solidFill>
                  <a:srgbClr val="333333"/>
                </a:solidFill>
                <a:latin typeface="Arial" pitchFamily="34" charset="0"/>
                <a:ea typeface="+mn-ea"/>
                <a:cs typeface="Arial" pitchFamily="34" charset="0"/>
              </a:endParaRPr>
            </a:p>
            <a:p>
              <a:pPr algn="ctr"/>
              <a:endParaRPr lang="en-US" sz="900" b="1" dirty="0" smtClean="0">
                <a:solidFill>
                  <a:srgbClr val="333333"/>
                </a:solidFill>
                <a:latin typeface="Arial" pitchFamily="34" charset="0"/>
                <a:cs typeface="Arial" pitchFamily="34" charset="0"/>
              </a:endParaRPr>
            </a:p>
            <a:p>
              <a:pPr algn="ctr"/>
              <a:endParaRPr lang="en-US" sz="900" b="1" dirty="0">
                <a:solidFill>
                  <a:srgbClr val="333333"/>
                </a:solidFill>
                <a:latin typeface="Arial" pitchFamily="34" charset="0"/>
                <a:ea typeface="+mn-ea"/>
                <a:cs typeface="Arial" pitchFamily="34" charset="0"/>
              </a:endParaRPr>
            </a:p>
            <a:p>
              <a:pPr algn="ctr"/>
              <a:endParaRPr lang="en-US" sz="900" b="1" dirty="0" smtClean="0">
                <a:solidFill>
                  <a:srgbClr val="333333"/>
                </a:solidFill>
                <a:latin typeface="Arial" pitchFamily="34" charset="0"/>
                <a:cs typeface="Arial" pitchFamily="34" charset="0"/>
              </a:endParaRPr>
            </a:p>
            <a:p>
              <a:pPr algn="ctr"/>
              <a:endParaRPr lang="en-US" sz="900" b="1" dirty="0">
                <a:solidFill>
                  <a:srgbClr val="333333"/>
                </a:solidFill>
                <a:latin typeface="Arial" pitchFamily="34" charset="0"/>
                <a:ea typeface="+mn-ea"/>
                <a:cs typeface="Arial" pitchFamily="34" charset="0"/>
              </a:endParaRPr>
            </a:p>
          </p:txBody>
        </p:sp>
        <p:pic>
          <p:nvPicPr>
            <p:cNvPr id="79" name="Picture 78" descr="677166248.png"/>
            <p:cNvPicPr/>
            <p:nvPr/>
          </p:nvPicPr>
          <p:blipFill>
            <a:blip r:embed="rId20" cstate="print">
              <a:extLst>
                <a:ext uri="{28A0092B-C50C-407E-A947-70E740481C1C}">
                  <a14:useLocalDpi xmlns:a14="http://schemas.microsoft.com/office/drawing/2010/main" val="0"/>
                </a:ext>
              </a:extLst>
            </a:blip>
            <a:stretch>
              <a:fillRect/>
            </a:stretch>
          </p:blipFill>
          <p:spPr>
            <a:xfrm>
              <a:off x="2421737" y="973777"/>
              <a:ext cx="240374" cy="245499"/>
            </a:xfrm>
            <a:prstGeom prst="rect">
              <a:avLst/>
            </a:prstGeom>
            <a:ln>
              <a:noFill/>
            </a:ln>
            <a:effectLst>
              <a:outerShdw blurRad="292100" dist="139700" dir="2700000" algn="tl" rotWithShape="0">
                <a:srgbClr val="333333">
                  <a:alpha val="65000"/>
                </a:srgbClr>
              </a:outerShdw>
            </a:effectLst>
          </p:spPr>
        </p:pic>
        <p:pic>
          <p:nvPicPr>
            <p:cNvPr id="80" name="Picture 79" descr="twitter-logo.png"/>
            <p:cNvPicPr/>
            <p:nvPr/>
          </p:nvPicPr>
          <p:blipFill>
            <a:blip r:embed="rId21" cstate="print">
              <a:extLst>
                <a:ext uri="{28A0092B-C50C-407E-A947-70E740481C1C}">
                  <a14:useLocalDpi xmlns:a14="http://schemas.microsoft.com/office/drawing/2010/main" val="0"/>
                </a:ext>
              </a:extLst>
            </a:blip>
            <a:stretch>
              <a:fillRect/>
            </a:stretch>
          </p:blipFill>
          <p:spPr>
            <a:xfrm>
              <a:off x="2797092" y="960127"/>
              <a:ext cx="214371" cy="259149"/>
            </a:xfrm>
            <a:prstGeom prst="rect">
              <a:avLst/>
            </a:prstGeom>
            <a:ln>
              <a:noFill/>
            </a:ln>
            <a:effectLst>
              <a:outerShdw blurRad="292100" dist="139700" dir="2700000" algn="tl" rotWithShape="0">
                <a:srgbClr val="333333">
                  <a:alpha val="65000"/>
                </a:srgbClr>
              </a:outerShdw>
            </a:effectLst>
          </p:spPr>
        </p:pic>
        <p:pic>
          <p:nvPicPr>
            <p:cNvPr id="81" name="Picture 80" descr="Spice_thumb.png">
              <a:hlinkClick r:id="rId22"/>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151720" y="1003627"/>
              <a:ext cx="273861" cy="215649"/>
            </a:xfrm>
            <a:prstGeom prst="rect">
              <a:avLst/>
            </a:prstGeom>
            <a:ln>
              <a:noFill/>
            </a:ln>
            <a:effectLst>
              <a:outerShdw blurRad="292100" dist="139700" dir="2700000" algn="tl" rotWithShape="0">
                <a:srgbClr val="333333">
                  <a:alpha val="65000"/>
                </a:srgbClr>
              </a:outerShdw>
            </a:effectLst>
          </p:spPr>
        </p:pic>
        <p:pic>
          <p:nvPicPr>
            <p:cNvPr id="82" name="Picture 6"/>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346886" y="1666924"/>
              <a:ext cx="546129" cy="1981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27" name="Picture 7" descr="http://www.johnhaydon.com/wp-content/uploads/2011/07/google_plus_logo.jpg"/>
            <p:cNvPicPr>
              <a:picLocks noChangeAspect="1" noChangeArrowheads="1"/>
            </p:cNvPicPr>
            <p:nvPr/>
          </p:nvPicPr>
          <p:blipFill>
            <a:blip r:embed="rId25" cstate="print"/>
            <a:srcRect/>
            <a:stretch>
              <a:fillRect/>
            </a:stretch>
          </p:blipFill>
          <p:spPr bwMode="auto">
            <a:xfrm>
              <a:off x="3047089" y="1637920"/>
              <a:ext cx="254136" cy="239071"/>
            </a:xfrm>
            <a:prstGeom prst="rect">
              <a:avLst/>
            </a:prstGeom>
            <a:ln>
              <a:noFill/>
            </a:ln>
            <a:effectLst>
              <a:outerShdw blurRad="292100" dist="139700" dir="2700000" algn="tl" rotWithShape="0">
                <a:srgbClr val="333333">
                  <a:alpha val="65000"/>
                </a:srgbClr>
              </a:outerShdw>
            </a:effectLst>
          </p:spPr>
        </p:pic>
        <p:pic>
          <p:nvPicPr>
            <p:cNvPr id="84" name="Picture 8">
              <a:hlinkClick r:id="rId26"/>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275636" y="1241846"/>
              <a:ext cx="1253889" cy="3480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8" name="Group 106"/>
          <p:cNvGrpSpPr/>
          <p:nvPr/>
        </p:nvGrpSpPr>
        <p:grpSpPr>
          <a:xfrm>
            <a:off x="5987570" y="663562"/>
            <a:ext cx="3156430" cy="1431681"/>
            <a:chOff x="4781649" y="695975"/>
            <a:chExt cx="3156430" cy="1431681"/>
          </a:xfrm>
        </p:grpSpPr>
        <p:pic>
          <p:nvPicPr>
            <p:cNvPr id="81933" name="Picture 13" descr="http://b.vimeocdn.com/ps/291/640/2916408_300.jpg"/>
            <p:cNvPicPr>
              <a:picLocks noChangeAspect="1" noChangeArrowheads="1"/>
            </p:cNvPicPr>
            <p:nvPr/>
          </p:nvPicPr>
          <p:blipFill>
            <a:blip r:embed="rId28" cstate="print"/>
            <a:srcRect/>
            <a:stretch>
              <a:fillRect/>
            </a:stretch>
          </p:blipFill>
          <p:spPr bwMode="auto">
            <a:xfrm>
              <a:off x="6761482" y="695975"/>
              <a:ext cx="771525" cy="771525"/>
            </a:xfrm>
            <a:prstGeom prst="rect">
              <a:avLst/>
            </a:prstGeom>
            <a:ln>
              <a:noFill/>
            </a:ln>
            <a:effectLst>
              <a:outerShdw blurRad="292100" dist="139700" dir="2700000" algn="tl" rotWithShape="0">
                <a:srgbClr val="333333">
                  <a:alpha val="65000"/>
                </a:srgbClr>
              </a:outerShdw>
            </a:effectLst>
          </p:spPr>
        </p:pic>
        <p:pic>
          <p:nvPicPr>
            <p:cNvPr id="81936" name="Picture 16"/>
            <p:cNvPicPr>
              <a:picLocks noChangeAspect="1" noChangeArrowheads="1"/>
            </p:cNvPicPr>
            <p:nvPr/>
          </p:nvPicPr>
          <p:blipFill>
            <a:blip r:embed="rId29" cstate="print"/>
            <a:srcRect/>
            <a:stretch>
              <a:fillRect/>
            </a:stretch>
          </p:blipFill>
          <p:spPr bwMode="auto">
            <a:xfrm>
              <a:off x="5594534" y="994074"/>
              <a:ext cx="855724" cy="1133582"/>
            </a:xfrm>
            <a:prstGeom prst="rect">
              <a:avLst/>
            </a:prstGeom>
            <a:ln>
              <a:noFill/>
            </a:ln>
            <a:effectLst>
              <a:outerShdw blurRad="292100" dist="139700" dir="2700000" algn="tl" rotWithShape="0">
                <a:srgbClr val="333333">
                  <a:alpha val="65000"/>
                </a:srgbClr>
              </a:outerShdw>
            </a:effectLst>
          </p:spPr>
        </p:pic>
        <p:sp>
          <p:nvSpPr>
            <p:cNvPr id="102" name="TextBox 101"/>
            <p:cNvSpPr txBox="1"/>
            <p:nvPr/>
          </p:nvSpPr>
          <p:spPr>
            <a:xfrm>
              <a:off x="4781649" y="799310"/>
              <a:ext cx="2605423" cy="230832"/>
            </a:xfrm>
            <a:prstGeom prst="rect">
              <a:avLst/>
            </a:prstGeom>
            <a:noFill/>
          </p:spPr>
          <p:txBody>
            <a:bodyPr wrap="square" rtlCol="0">
              <a:spAutoFit/>
            </a:bodyPr>
            <a:lstStyle/>
            <a:p>
              <a:pPr algn="ctr"/>
              <a:r>
                <a:rPr lang="en-US" sz="900" b="1" dirty="0" smtClean="0">
                  <a:solidFill>
                    <a:srgbClr val="333333"/>
                  </a:solidFill>
                  <a:latin typeface="Arial" pitchFamily="34" charset="0"/>
                  <a:ea typeface="+mn-ea"/>
                  <a:cs typeface="Arial" pitchFamily="34" charset="0"/>
                </a:rPr>
                <a:t>References</a:t>
              </a:r>
            </a:p>
          </p:txBody>
        </p:sp>
        <p:pic>
          <p:nvPicPr>
            <p:cNvPr id="81935" name="Picture 15" descr="http://rubenerd.com/uploads/screenie.briefingsdirect.png"/>
            <p:cNvPicPr>
              <a:picLocks noChangeAspect="1" noChangeArrowheads="1"/>
            </p:cNvPicPr>
            <p:nvPr/>
          </p:nvPicPr>
          <p:blipFill>
            <a:blip r:embed="rId30" cstate="print"/>
            <a:srcRect/>
            <a:stretch>
              <a:fillRect/>
            </a:stretch>
          </p:blipFill>
          <p:spPr bwMode="auto">
            <a:xfrm>
              <a:off x="6452881" y="1319281"/>
              <a:ext cx="1485198" cy="295372"/>
            </a:xfrm>
            <a:prstGeom prst="rect">
              <a:avLst/>
            </a:prstGeom>
            <a:ln>
              <a:noFill/>
            </a:ln>
            <a:effectLst>
              <a:outerShdw blurRad="292100" dist="139700" dir="2700000" algn="tl" rotWithShape="0">
                <a:srgbClr val="333333">
                  <a:alpha val="65000"/>
                </a:srgbClr>
              </a:outerShdw>
            </a:effectLst>
          </p:spPr>
        </p:pic>
      </p:grpSp>
      <p:grpSp>
        <p:nvGrpSpPr>
          <p:cNvPr id="19" name="Group 109"/>
          <p:cNvGrpSpPr/>
          <p:nvPr/>
        </p:nvGrpSpPr>
        <p:grpSpPr>
          <a:xfrm>
            <a:off x="6172200" y="2459405"/>
            <a:ext cx="2800794" cy="1948919"/>
            <a:chOff x="6172200" y="2585735"/>
            <a:chExt cx="2800794" cy="1948919"/>
          </a:xfrm>
        </p:grpSpPr>
        <p:sp>
          <p:nvSpPr>
            <p:cNvPr id="109" name="Rectangle 108"/>
            <p:cNvSpPr/>
            <p:nvPr/>
          </p:nvSpPr>
          <p:spPr>
            <a:xfrm>
              <a:off x="7840473" y="3303860"/>
              <a:ext cx="755335" cy="230832"/>
            </a:xfrm>
            <a:prstGeom prst="rect">
              <a:avLst/>
            </a:prstGeom>
          </p:spPr>
          <p:txBody>
            <a:bodyPr wrap="none">
              <a:spAutoFit/>
            </a:bodyPr>
            <a:lstStyle/>
            <a:p>
              <a:pPr algn="ctr"/>
              <a:r>
                <a:rPr lang="en-US" sz="900" b="1" dirty="0" smtClean="0">
                  <a:solidFill>
                    <a:schemeClr val="tx1"/>
                  </a:solidFill>
                  <a:latin typeface="Arial" pitchFamily="34" charset="0"/>
                </a:rPr>
                <a:t>Web Store</a:t>
              </a:r>
              <a:endParaRPr lang="en-US" sz="900" b="1" dirty="0">
                <a:solidFill>
                  <a:schemeClr val="tx1"/>
                </a:solidFill>
                <a:latin typeface="Arial" pitchFamily="34" charset="0"/>
              </a:endParaRPr>
            </a:p>
          </p:txBody>
        </p:sp>
        <p:pic>
          <p:nvPicPr>
            <p:cNvPr id="81937" name="Picture 17"/>
            <p:cNvPicPr>
              <a:picLocks noChangeAspect="1" noChangeArrowheads="1"/>
            </p:cNvPicPr>
            <p:nvPr/>
          </p:nvPicPr>
          <p:blipFill>
            <a:blip r:embed="rId31" cstate="print"/>
            <a:srcRect/>
            <a:stretch>
              <a:fillRect/>
            </a:stretch>
          </p:blipFill>
          <p:spPr bwMode="auto">
            <a:xfrm>
              <a:off x="7557414" y="3473983"/>
              <a:ext cx="1415580" cy="1060671"/>
            </a:xfrm>
            <a:prstGeom prst="rect">
              <a:avLst/>
            </a:prstGeom>
            <a:ln>
              <a:noFill/>
            </a:ln>
            <a:effectLst>
              <a:outerShdw blurRad="292100" dist="139700" dir="2700000" algn="tl" rotWithShape="0">
                <a:srgbClr val="333333">
                  <a:alpha val="65000"/>
                </a:srgbClr>
              </a:outerShdw>
            </a:effectLst>
          </p:spPr>
        </p:pic>
        <p:sp>
          <p:nvSpPr>
            <p:cNvPr id="96" name="Rectangle 95"/>
            <p:cNvSpPr/>
            <p:nvPr/>
          </p:nvSpPr>
          <p:spPr>
            <a:xfrm>
              <a:off x="6172200" y="2585735"/>
              <a:ext cx="665567" cy="230832"/>
            </a:xfrm>
            <a:prstGeom prst="rect">
              <a:avLst/>
            </a:prstGeom>
          </p:spPr>
          <p:txBody>
            <a:bodyPr wrap="none">
              <a:spAutoFit/>
            </a:bodyPr>
            <a:lstStyle/>
            <a:p>
              <a:pPr algn="ctr"/>
              <a:r>
                <a:rPr lang="en-US" sz="900" b="1" dirty="0" smtClean="0">
                  <a:solidFill>
                    <a:schemeClr val="tx1"/>
                  </a:solidFill>
                  <a:latin typeface="Arial" pitchFamily="34" charset="0"/>
                </a:rPr>
                <a:t>VMworld</a:t>
              </a:r>
              <a:endParaRPr lang="en-US" sz="900" b="1" dirty="0">
                <a:solidFill>
                  <a:schemeClr val="tx1"/>
                </a:solidFill>
                <a:latin typeface="Arial" pitchFamily="34" charset="0"/>
              </a:endParaRPr>
            </a:p>
          </p:txBody>
        </p:sp>
      </p:grpSp>
      <p:sp>
        <p:nvSpPr>
          <p:cNvPr id="97" name="TextBox 96"/>
          <p:cNvSpPr txBox="1"/>
          <p:nvPr/>
        </p:nvSpPr>
        <p:spPr>
          <a:xfrm>
            <a:off x="2100488" y="1211283"/>
            <a:ext cx="1307729" cy="1394228"/>
          </a:xfrm>
          <a:prstGeom prst="rect">
            <a:avLst/>
          </a:prstGeom>
          <a:noFill/>
        </p:spPr>
        <p:txBody>
          <a:bodyPr wrap="square" rtlCol="0">
            <a:spAutoFit/>
          </a:bodyPr>
          <a:lstStyle/>
          <a:p>
            <a:pPr algn="ctr"/>
            <a:r>
              <a:rPr lang="en-US" sz="900" b="1" dirty="0" smtClean="0">
                <a:solidFill>
                  <a:srgbClr val="333333"/>
                </a:solidFill>
                <a:latin typeface="Arial" pitchFamily="34" charset="0"/>
                <a:cs typeface="Arial" pitchFamily="34" charset="0"/>
              </a:rPr>
              <a:t>Video Seeding</a:t>
            </a:r>
          </a:p>
          <a:p>
            <a:pPr algn="ctr"/>
            <a:endParaRPr lang="en-US" sz="900" b="1" dirty="0">
              <a:solidFill>
                <a:srgbClr val="333333"/>
              </a:solidFill>
              <a:latin typeface="Arial" pitchFamily="34" charset="0"/>
              <a:ea typeface="+mn-ea"/>
              <a:cs typeface="Arial" pitchFamily="34" charset="0"/>
            </a:endParaRPr>
          </a:p>
          <a:p>
            <a:pPr algn="ctr"/>
            <a:endParaRPr lang="en-US" sz="900" b="1" dirty="0" smtClean="0">
              <a:solidFill>
                <a:srgbClr val="333333"/>
              </a:solidFill>
              <a:latin typeface="Arial" pitchFamily="34" charset="0"/>
              <a:cs typeface="Arial" pitchFamily="34" charset="0"/>
            </a:endParaRPr>
          </a:p>
          <a:p>
            <a:pPr algn="ctr"/>
            <a:endParaRPr lang="en-US" sz="900" b="1" dirty="0">
              <a:solidFill>
                <a:srgbClr val="333333"/>
              </a:solidFill>
              <a:latin typeface="Arial" pitchFamily="34" charset="0"/>
              <a:ea typeface="+mn-ea"/>
              <a:cs typeface="Arial" pitchFamily="34" charset="0"/>
            </a:endParaRPr>
          </a:p>
          <a:p>
            <a:pPr algn="ctr"/>
            <a:endParaRPr lang="en-US" sz="900" b="1" dirty="0" smtClean="0">
              <a:solidFill>
                <a:srgbClr val="333333"/>
              </a:solidFill>
              <a:latin typeface="Arial" pitchFamily="34" charset="0"/>
              <a:cs typeface="Arial" pitchFamily="34" charset="0"/>
            </a:endParaRPr>
          </a:p>
          <a:p>
            <a:pPr algn="ctr"/>
            <a:endParaRPr lang="en-US" sz="900" b="1" dirty="0">
              <a:solidFill>
                <a:srgbClr val="333333"/>
              </a:solidFill>
              <a:latin typeface="Arial" pitchFamily="34" charset="0"/>
              <a:ea typeface="+mn-ea"/>
              <a:cs typeface="Arial" pitchFamily="34" charset="0"/>
            </a:endParaRPr>
          </a:p>
          <a:p>
            <a:pPr algn="ctr"/>
            <a:endParaRPr lang="en-US" sz="900" b="1" dirty="0" smtClean="0">
              <a:solidFill>
                <a:srgbClr val="333333"/>
              </a:solidFill>
              <a:latin typeface="Arial" pitchFamily="34" charset="0"/>
              <a:cs typeface="Arial" pitchFamily="34" charset="0"/>
            </a:endParaRPr>
          </a:p>
        </p:txBody>
      </p:sp>
      <p:pic>
        <p:nvPicPr>
          <p:cNvPr id="73" name="Picture 9"/>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2317346" y="1426882"/>
            <a:ext cx="895770" cy="7067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Group 1"/>
          <p:cNvGrpSpPr/>
          <p:nvPr/>
        </p:nvGrpSpPr>
        <p:grpSpPr>
          <a:xfrm>
            <a:off x="3663451" y="683771"/>
            <a:ext cx="2376554" cy="1420520"/>
            <a:chOff x="2579398" y="655664"/>
            <a:chExt cx="2376554" cy="1420520"/>
          </a:xfrm>
        </p:grpSpPr>
        <p:pic>
          <p:nvPicPr>
            <p:cNvPr id="83" name="Picture 2" descr="image005"/>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3251131" y="945429"/>
              <a:ext cx="1067743" cy="898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86"/>
            <p:cNvGrpSpPr/>
            <p:nvPr/>
          </p:nvGrpSpPr>
          <p:grpSpPr>
            <a:xfrm>
              <a:off x="2579398" y="655664"/>
              <a:ext cx="2376554" cy="1420520"/>
              <a:chOff x="2162866" y="656374"/>
              <a:chExt cx="2376554" cy="1420520"/>
            </a:xfrm>
          </p:grpSpPr>
          <p:sp>
            <p:nvSpPr>
              <p:cNvPr id="85" name="TextBox 84"/>
              <p:cNvSpPr txBox="1"/>
              <p:nvPr/>
            </p:nvSpPr>
            <p:spPr>
              <a:xfrm>
                <a:off x="2219300" y="656374"/>
                <a:ext cx="2320120" cy="369332"/>
              </a:xfrm>
              <a:prstGeom prst="rect">
                <a:avLst/>
              </a:prstGeom>
              <a:noFill/>
            </p:spPr>
            <p:txBody>
              <a:bodyPr wrap="square" rtlCol="0">
                <a:spAutoFit/>
              </a:bodyPr>
              <a:lstStyle/>
              <a:p>
                <a:pPr algn="ctr">
                  <a:spcAft>
                    <a:spcPts val="0"/>
                  </a:spcAft>
                </a:pPr>
                <a:r>
                  <a:rPr lang="en-US" sz="900" b="1" dirty="0" smtClean="0">
                    <a:solidFill>
                      <a:srgbClr val="333333"/>
                    </a:solidFill>
                    <a:latin typeface="Arial" pitchFamily="34" charset="0"/>
                    <a:ea typeface="+mn-ea"/>
                    <a:cs typeface="Arial" pitchFamily="34" charset="0"/>
                  </a:rPr>
                  <a:t>Spiceworks RFQ</a:t>
                </a:r>
              </a:p>
              <a:p>
                <a:pPr algn="ctr">
                  <a:spcAft>
                    <a:spcPts val="0"/>
                  </a:spcAft>
                </a:pPr>
                <a:r>
                  <a:rPr lang="en-US" sz="900" b="1" dirty="0" smtClean="0">
                    <a:solidFill>
                      <a:srgbClr val="333333"/>
                    </a:solidFill>
                    <a:latin typeface="Arial" pitchFamily="34" charset="0"/>
                    <a:ea typeface="+mn-ea"/>
                    <a:cs typeface="Arial" pitchFamily="34" charset="0"/>
                  </a:rPr>
                  <a:t> </a:t>
                </a:r>
                <a:r>
                  <a:rPr lang="en-US" sz="900" b="1" dirty="0" err="1" smtClean="0">
                    <a:solidFill>
                      <a:srgbClr val="333333"/>
                    </a:solidFill>
                    <a:latin typeface="Arial" pitchFamily="34" charset="0"/>
                    <a:ea typeface="+mn-ea"/>
                    <a:cs typeface="Arial" pitchFamily="34" charset="0"/>
                  </a:rPr>
                  <a:t>vExpert</a:t>
                </a:r>
                <a:r>
                  <a:rPr lang="en-US" sz="900" b="1" dirty="0">
                    <a:solidFill>
                      <a:srgbClr val="333333"/>
                    </a:solidFill>
                    <a:latin typeface="Arial" pitchFamily="34" charset="0"/>
                    <a:cs typeface="Arial" pitchFamily="34" charset="0"/>
                  </a:rPr>
                  <a:t> </a:t>
                </a:r>
                <a:r>
                  <a:rPr lang="en-US" sz="900" b="1" dirty="0" smtClean="0">
                    <a:solidFill>
                      <a:srgbClr val="333333"/>
                    </a:solidFill>
                    <a:latin typeface="Arial" pitchFamily="34" charset="0"/>
                    <a:cs typeface="Arial" pitchFamily="34" charset="0"/>
                  </a:rPr>
                  <a:t>and </a:t>
                </a:r>
                <a:r>
                  <a:rPr lang="en-US" sz="900" b="1" dirty="0" smtClean="0">
                    <a:solidFill>
                      <a:srgbClr val="333333"/>
                    </a:solidFill>
                    <a:latin typeface="Arial" pitchFamily="34" charset="0"/>
                    <a:ea typeface="+mn-ea"/>
                    <a:cs typeface="Arial" pitchFamily="34" charset="0"/>
                  </a:rPr>
                  <a:t> GSS</a:t>
                </a:r>
              </a:p>
            </p:txBody>
          </p:sp>
          <p:pic>
            <p:nvPicPr>
              <p:cNvPr id="86" name="Picture 22"/>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2162866" y="1352963"/>
                <a:ext cx="650461" cy="4227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 name="Picture 14"/>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2340507" y="1842699"/>
                <a:ext cx="1426023" cy="2341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22" name="Group 89"/>
          <p:cNvGrpSpPr/>
          <p:nvPr/>
        </p:nvGrpSpPr>
        <p:grpSpPr>
          <a:xfrm>
            <a:off x="2856349" y="3940597"/>
            <a:ext cx="1739322" cy="400725"/>
            <a:chOff x="-1361738" y="5105716"/>
            <a:chExt cx="2564626" cy="540381"/>
          </a:xfrm>
        </p:grpSpPr>
        <p:pic>
          <p:nvPicPr>
            <p:cNvPr id="89" name="Picture 16"/>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361738" y="5105716"/>
              <a:ext cx="2293641" cy="540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 name="TextBox 89"/>
            <p:cNvSpPr txBox="1"/>
            <p:nvPr/>
          </p:nvSpPr>
          <p:spPr>
            <a:xfrm>
              <a:off x="-617025" y="5293689"/>
              <a:ext cx="1819913" cy="311279"/>
            </a:xfrm>
            <a:prstGeom prst="rect">
              <a:avLst/>
            </a:prstGeom>
            <a:noFill/>
          </p:spPr>
          <p:txBody>
            <a:bodyPr wrap="square" rtlCol="0">
              <a:spAutoFit/>
            </a:bodyPr>
            <a:lstStyle/>
            <a:p>
              <a:pPr algn="l"/>
              <a:endParaRPr lang="en-US" sz="900" b="1" dirty="0" smtClean="0">
                <a:solidFill>
                  <a:schemeClr val="bg1"/>
                </a:solidFill>
                <a:effectLst>
                  <a:outerShdw blurRad="38100" dist="38100" dir="2700000" algn="tl">
                    <a:srgbClr val="000000">
                      <a:alpha val="43137"/>
                    </a:srgbClr>
                  </a:outerShdw>
                </a:effectLst>
                <a:latin typeface="+mn-lt"/>
                <a:ea typeface="+mn-ea"/>
              </a:endParaRPr>
            </a:p>
          </p:txBody>
        </p:sp>
      </p:grpSp>
      <p:pic>
        <p:nvPicPr>
          <p:cNvPr id="94" name="Picture 3"/>
          <p:cNvPicPr>
            <a:picLocks noChangeAspect="1" noChangeArrowheads="1"/>
          </p:cNvPicPr>
          <p:nvPr/>
        </p:nvPicPr>
        <p:blipFill>
          <a:blip r:embed="rId37" cstate="print"/>
          <a:srcRect/>
          <a:stretch>
            <a:fillRect/>
          </a:stretch>
        </p:blipFill>
        <p:spPr bwMode="auto">
          <a:xfrm>
            <a:off x="5260877" y="3972481"/>
            <a:ext cx="2156397" cy="459591"/>
          </a:xfrm>
          <a:prstGeom prst="rect">
            <a:avLst/>
          </a:prstGeom>
          <a:noFill/>
          <a:ln w="9525">
            <a:noFill/>
            <a:miter lim="800000"/>
            <a:headEnd/>
            <a:tailEnd/>
          </a:ln>
        </p:spPr>
      </p:pic>
      <p:grpSp>
        <p:nvGrpSpPr>
          <p:cNvPr id="23" name="Group 100"/>
          <p:cNvGrpSpPr/>
          <p:nvPr/>
        </p:nvGrpSpPr>
        <p:grpSpPr>
          <a:xfrm>
            <a:off x="2590800" y="2374108"/>
            <a:ext cx="1428890" cy="851855"/>
            <a:chOff x="4285705" y="2320342"/>
            <a:chExt cx="1428890" cy="851855"/>
          </a:xfrm>
        </p:grpSpPr>
        <p:pic>
          <p:nvPicPr>
            <p:cNvPr id="92" name="Picture 5"/>
            <p:cNvPicPr>
              <a:picLocks noChangeAspect="1" noChangeArrowheads="1"/>
            </p:cNvPicPr>
            <p:nvPr/>
          </p:nvPicPr>
          <p:blipFill>
            <a:blip r:embed="rId38" cstate="print"/>
            <a:srcRect/>
            <a:stretch>
              <a:fillRect/>
            </a:stretch>
          </p:blipFill>
          <p:spPr bwMode="auto">
            <a:xfrm>
              <a:off x="4512702" y="2551191"/>
              <a:ext cx="1018058" cy="621006"/>
            </a:xfrm>
            <a:prstGeom prst="rect">
              <a:avLst/>
            </a:prstGeom>
            <a:noFill/>
            <a:ln w="9525">
              <a:noFill/>
              <a:miter lim="800000"/>
              <a:headEnd/>
              <a:tailEnd/>
            </a:ln>
          </p:spPr>
        </p:pic>
        <p:sp>
          <p:nvSpPr>
            <p:cNvPr id="93" name="TextBox 92"/>
            <p:cNvSpPr txBox="1"/>
            <p:nvPr/>
          </p:nvSpPr>
          <p:spPr>
            <a:xfrm>
              <a:off x="4285705" y="2320342"/>
              <a:ext cx="1428890" cy="230832"/>
            </a:xfrm>
            <a:prstGeom prst="rect">
              <a:avLst/>
            </a:prstGeom>
            <a:noFill/>
          </p:spPr>
          <p:txBody>
            <a:bodyPr wrap="square" rtlCol="0">
              <a:spAutoFit/>
            </a:bodyPr>
            <a:lstStyle/>
            <a:p>
              <a:pPr algn="ctr"/>
              <a:r>
                <a:rPr lang="en-US" sz="900" b="1" dirty="0" smtClean="0">
                  <a:solidFill>
                    <a:srgbClr val="333333"/>
                  </a:solidFill>
                  <a:latin typeface="Arial" pitchFamily="34" charset="0"/>
                  <a:ea typeface="+mn-ea"/>
                  <a:cs typeface="Arial" pitchFamily="34" charset="0"/>
                </a:rPr>
                <a:t>Click to Chat</a:t>
              </a:r>
            </a:p>
          </p:txBody>
        </p:sp>
      </p:grpSp>
      <p:pic>
        <p:nvPicPr>
          <p:cNvPr id="299010" name="Picture 2" descr="http://daberistic.com/chinese_business_people.jpg"/>
          <p:cNvPicPr>
            <a:picLocks noChangeAspect="1" noChangeArrowheads="1"/>
          </p:cNvPicPr>
          <p:nvPr/>
        </p:nvPicPr>
        <p:blipFill>
          <a:blip r:embed="rId39" cstate="print"/>
          <a:srcRect/>
          <a:stretch>
            <a:fillRect/>
          </a:stretch>
        </p:blipFill>
        <p:spPr bwMode="auto">
          <a:xfrm>
            <a:off x="7737894" y="5127830"/>
            <a:ext cx="1302589" cy="1100441"/>
          </a:xfrm>
          <a:prstGeom prst="rect">
            <a:avLst/>
          </a:prstGeom>
          <a:ln>
            <a:noFill/>
          </a:ln>
          <a:effectLst>
            <a:softEdge rad="112500"/>
          </a:effectLst>
        </p:spPr>
      </p:pic>
      <p:sp>
        <p:nvSpPr>
          <p:cNvPr id="88" name="TextBox 87"/>
          <p:cNvSpPr txBox="1"/>
          <p:nvPr/>
        </p:nvSpPr>
        <p:spPr>
          <a:xfrm>
            <a:off x="7737894" y="4710022"/>
            <a:ext cx="1259457" cy="369332"/>
          </a:xfrm>
          <a:prstGeom prst="rect">
            <a:avLst/>
          </a:prstGeom>
          <a:noFill/>
        </p:spPr>
        <p:txBody>
          <a:bodyPr wrap="square" rtlCol="0">
            <a:spAutoFit/>
          </a:bodyPr>
          <a:lstStyle/>
          <a:p>
            <a:r>
              <a:rPr lang="en-US" sz="900" b="1" dirty="0" smtClean="0">
                <a:solidFill>
                  <a:srgbClr val="333333"/>
                </a:solidFill>
                <a:latin typeface="+mn-lt"/>
                <a:ea typeface="+mn-ea"/>
              </a:rPr>
              <a:t>Regional sales support</a:t>
            </a:r>
          </a:p>
        </p:txBody>
      </p:sp>
      <p:sp>
        <p:nvSpPr>
          <p:cNvPr id="91" name="Date Placeholder 8"/>
          <p:cNvSpPr txBox="1">
            <a:spLocks/>
          </p:cNvSpPr>
          <p:nvPr/>
        </p:nvSpPr>
        <p:spPr>
          <a:xfrm>
            <a:off x="2971800" y="6337300"/>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mn-lt"/>
                <a:ea typeface="+mn-ea"/>
                <a:cs typeface="+mn-cs"/>
              </a:rPr>
              <a:t>Confidential</a:t>
            </a:r>
            <a:endParaRPr kumimoji="0" lang="en-US" sz="900" b="0" i="0" u="none" strike="noStrike" kern="1200" cap="none" spc="0" normalizeH="0" baseline="0" noProof="0" dirty="0">
              <a:ln>
                <a:noFill/>
              </a:ln>
              <a:solidFill>
                <a:srgbClr val="FFFFFF"/>
              </a:solidFill>
              <a:effectLst/>
              <a:uLnTx/>
              <a:uFillTx/>
              <a:latin typeface="+mn-lt"/>
              <a:ea typeface="+mn-ea"/>
              <a:cs typeface="+mn-cs"/>
            </a:endParaRPr>
          </a:p>
        </p:txBody>
      </p:sp>
      <p:pic>
        <p:nvPicPr>
          <p:cNvPr id="95" name="Picture 2" descr="http://techhead.co/wp-content/uploads/2012/08/VMworld-San-Francisco-2012-vBeers3.jpg"/>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943600" y="2731531"/>
            <a:ext cx="1288182" cy="101410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2438400" y="3371671"/>
            <a:ext cx="2626842" cy="1200329"/>
          </a:xfrm>
          <a:prstGeom prst="rect">
            <a:avLst/>
          </a:prstGeom>
          <a:solidFill>
            <a:srgbClr val="FFFF00"/>
          </a:solidFill>
          <a:effectLst>
            <a:glow rad="228600">
              <a:schemeClr val="accent3">
                <a:satMod val="175000"/>
                <a:alpha val="40000"/>
              </a:schemeClr>
            </a:glow>
          </a:effectLst>
        </p:spPr>
        <p:txBody>
          <a:bodyPr wrap="square" rtlCol="0">
            <a:spAutoFit/>
          </a:bodyPr>
          <a:lstStyle/>
          <a:p>
            <a:pPr algn="l"/>
            <a:r>
              <a:rPr lang="en-US" sz="1200" b="1" dirty="0" smtClean="0">
                <a:solidFill>
                  <a:srgbClr val="333333"/>
                </a:solidFill>
              </a:rPr>
              <a:t>Real World Advantage Campaign</a:t>
            </a:r>
          </a:p>
          <a:p>
            <a:pPr marL="171450" indent="-171450" algn="l">
              <a:buFont typeface="Arial" pitchFamily="34" charset="0"/>
              <a:buChar char="•"/>
            </a:pPr>
            <a:r>
              <a:rPr lang="en-US" sz="1200" dirty="0" smtClean="0">
                <a:solidFill>
                  <a:srgbClr val="333333"/>
                </a:solidFill>
              </a:rPr>
              <a:t>37,323 leads YTD</a:t>
            </a:r>
          </a:p>
          <a:p>
            <a:pPr marL="171450" indent="-171450" algn="l">
              <a:buFont typeface="Arial" pitchFamily="34" charset="0"/>
              <a:buChar char="•"/>
            </a:pPr>
            <a:r>
              <a:rPr lang="en-US" sz="1200" dirty="0" smtClean="0">
                <a:solidFill>
                  <a:srgbClr val="333333"/>
                </a:solidFill>
              </a:rPr>
              <a:t>$68M in Influenced pipe</a:t>
            </a:r>
          </a:p>
          <a:p>
            <a:pPr marL="171450" indent="-171450" algn="l">
              <a:buFont typeface="Arial" pitchFamily="34" charset="0"/>
              <a:buChar char="•"/>
            </a:pPr>
            <a:r>
              <a:rPr lang="en-US" sz="1200" dirty="0" smtClean="0">
                <a:solidFill>
                  <a:srgbClr val="333333"/>
                </a:solidFill>
              </a:rPr>
              <a:t>US expect leads to be up by 42%</a:t>
            </a:r>
          </a:p>
          <a:p>
            <a:pPr marL="171450" indent="-171450" algn="l">
              <a:buFont typeface="Arial" pitchFamily="34" charset="0"/>
              <a:buChar char="•"/>
            </a:pPr>
            <a:r>
              <a:rPr lang="en-US" sz="1200" dirty="0" smtClean="0">
                <a:solidFill>
                  <a:srgbClr val="333333"/>
                </a:solidFill>
              </a:rPr>
              <a:t>EMEA at 124% of sourced pipe contribution</a:t>
            </a:r>
          </a:p>
        </p:txBody>
      </p:sp>
      <p:sp>
        <p:nvSpPr>
          <p:cNvPr id="99" name="TextBox 98"/>
          <p:cNvSpPr txBox="1"/>
          <p:nvPr/>
        </p:nvSpPr>
        <p:spPr>
          <a:xfrm>
            <a:off x="6172200" y="1864410"/>
            <a:ext cx="2843139" cy="461665"/>
          </a:xfrm>
          <a:prstGeom prst="rect">
            <a:avLst/>
          </a:prstGeom>
          <a:solidFill>
            <a:srgbClr val="FFFF00"/>
          </a:solidFill>
          <a:effectLst>
            <a:glow rad="228600">
              <a:schemeClr val="accent3">
                <a:satMod val="175000"/>
                <a:alpha val="40000"/>
              </a:schemeClr>
            </a:glow>
          </a:effectLst>
        </p:spPr>
        <p:txBody>
          <a:bodyPr wrap="square" rtlCol="0">
            <a:spAutoFit/>
          </a:bodyPr>
          <a:lstStyle/>
          <a:p>
            <a:pPr marL="171450" indent="-171450" algn="l">
              <a:buFont typeface="Arial" pitchFamily="34" charset="0"/>
              <a:buChar char="•"/>
            </a:pPr>
            <a:r>
              <a:rPr lang="en-US" sz="1200" dirty="0" smtClean="0">
                <a:solidFill>
                  <a:srgbClr val="333333"/>
                </a:solidFill>
              </a:rPr>
              <a:t>$756k closed to date incremental bookings from EMEA renewals pilot</a:t>
            </a:r>
          </a:p>
        </p:txBody>
      </p:sp>
      <p:sp>
        <p:nvSpPr>
          <p:cNvPr id="100" name="TextBox 99"/>
          <p:cNvSpPr txBox="1"/>
          <p:nvPr/>
        </p:nvSpPr>
        <p:spPr>
          <a:xfrm>
            <a:off x="2743200" y="76200"/>
            <a:ext cx="2891312" cy="830997"/>
          </a:xfrm>
          <a:prstGeom prst="rect">
            <a:avLst/>
          </a:prstGeom>
          <a:solidFill>
            <a:srgbClr val="FFFF00"/>
          </a:solidFill>
          <a:effectLst>
            <a:glow rad="139700">
              <a:schemeClr val="accent3">
                <a:satMod val="175000"/>
                <a:alpha val="40000"/>
              </a:schemeClr>
            </a:glow>
          </a:effectLst>
        </p:spPr>
        <p:txBody>
          <a:bodyPr wrap="square" rtlCol="0">
            <a:spAutoFit/>
          </a:bodyPr>
          <a:lstStyle/>
          <a:p>
            <a:r>
              <a:rPr lang="en-US" sz="1200" b="1" dirty="0" smtClean="0"/>
              <a:t>Insights SMB Customer eMagazine</a:t>
            </a:r>
          </a:p>
          <a:p>
            <a:pPr marL="342900" indent="-342900">
              <a:buFont typeface="Arial"/>
              <a:buChar char="•"/>
            </a:pPr>
            <a:r>
              <a:rPr lang="en-US" sz="1200" dirty="0" smtClean="0"/>
              <a:t>Issue </a:t>
            </a:r>
            <a:r>
              <a:rPr lang="en-US" sz="1200" dirty="0"/>
              <a:t>#1 –3,481 total views</a:t>
            </a:r>
          </a:p>
          <a:p>
            <a:pPr marL="342900" indent="-342900">
              <a:buFont typeface="Arial"/>
              <a:buChar char="•"/>
            </a:pPr>
            <a:r>
              <a:rPr lang="en-US" sz="1200" dirty="0"/>
              <a:t>Issue #2 – 15,414 total views (include EMEA edition) </a:t>
            </a:r>
          </a:p>
        </p:txBody>
      </p:sp>
      <p:sp>
        <p:nvSpPr>
          <p:cNvPr id="104" name="TextBox 103"/>
          <p:cNvSpPr txBox="1"/>
          <p:nvPr/>
        </p:nvSpPr>
        <p:spPr>
          <a:xfrm>
            <a:off x="1066800" y="1595735"/>
            <a:ext cx="2891312" cy="461665"/>
          </a:xfrm>
          <a:prstGeom prst="rect">
            <a:avLst/>
          </a:prstGeom>
          <a:solidFill>
            <a:srgbClr val="FFFF00"/>
          </a:solidFill>
          <a:effectLst>
            <a:glow rad="228600">
              <a:schemeClr val="accent3">
                <a:satMod val="175000"/>
                <a:alpha val="40000"/>
              </a:schemeClr>
            </a:glow>
          </a:effectLst>
        </p:spPr>
        <p:txBody>
          <a:bodyPr wrap="square" rtlCol="0">
            <a:spAutoFit/>
          </a:bodyPr>
          <a:lstStyle/>
          <a:p>
            <a:r>
              <a:rPr lang="en-US" sz="1200" b="1" dirty="0" smtClean="0"/>
              <a:t>Social Media/Communities</a:t>
            </a:r>
          </a:p>
          <a:p>
            <a:pPr marL="342900" indent="-342900">
              <a:buFont typeface="Arial"/>
              <a:buChar char="•"/>
            </a:pPr>
            <a:r>
              <a:rPr lang="en-US" sz="1200" dirty="0" smtClean="0"/>
              <a:t>126,000 Spiceworks followers</a:t>
            </a:r>
            <a:endParaRPr lang="en-US" sz="1200" dirty="0"/>
          </a:p>
        </p:txBody>
      </p:sp>
      <p:sp>
        <p:nvSpPr>
          <p:cNvPr id="105" name="TextBox 104"/>
          <p:cNvSpPr txBox="1"/>
          <p:nvPr/>
        </p:nvSpPr>
        <p:spPr>
          <a:xfrm>
            <a:off x="6079550" y="3802511"/>
            <a:ext cx="2843139" cy="461665"/>
          </a:xfrm>
          <a:prstGeom prst="rect">
            <a:avLst/>
          </a:prstGeom>
          <a:solidFill>
            <a:srgbClr val="FFFF00"/>
          </a:solidFill>
          <a:effectLst>
            <a:glow rad="228600">
              <a:schemeClr val="accent3">
                <a:satMod val="175000"/>
                <a:alpha val="40000"/>
              </a:schemeClr>
            </a:glow>
          </a:effectLst>
        </p:spPr>
        <p:txBody>
          <a:bodyPr wrap="square" rtlCol="0">
            <a:spAutoFit/>
          </a:bodyPr>
          <a:lstStyle/>
          <a:p>
            <a:pPr marL="171450" indent="-171450">
              <a:buFont typeface="Arial" pitchFamily="34" charset="0"/>
              <a:buChar char="•"/>
            </a:pPr>
            <a:r>
              <a:rPr lang="en-US" sz="1200" dirty="0" smtClean="0">
                <a:solidFill>
                  <a:srgbClr val="333333"/>
                </a:solidFill>
              </a:rPr>
              <a:t>7.5k attendees at VMworld SMB “tagged” </a:t>
            </a:r>
            <a:r>
              <a:rPr lang="en-US" sz="1200" dirty="0">
                <a:solidFill>
                  <a:srgbClr val="333333"/>
                </a:solidFill>
              </a:rPr>
              <a:t>top 10 </a:t>
            </a:r>
            <a:r>
              <a:rPr lang="en-US" sz="1200" dirty="0" smtClean="0">
                <a:solidFill>
                  <a:srgbClr val="333333"/>
                </a:solidFill>
              </a:rPr>
              <a:t>sessions</a:t>
            </a:r>
          </a:p>
        </p:txBody>
      </p:sp>
    </p:spTree>
    <p:extLst>
      <p:ext uri="{BB962C8B-B14F-4D97-AF65-F5344CB8AC3E}">
        <p14:creationId xmlns:p14="http://schemas.microsoft.com/office/powerpoint/2010/main" val="31070946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99" grpId="0" animBg="1"/>
      <p:bldP spid="100" grpId="0" animBg="1"/>
      <p:bldP spid="104" grpId="0" animBg="1"/>
      <p:bldP spid="10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People Like You – Campaign Objectives</a:t>
            </a:r>
            <a:endParaRPr lang="en-US" dirty="0"/>
          </a:p>
        </p:txBody>
      </p:sp>
      <p:graphicFrame>
        <p:nvGraphicFramePr>
          <p:cNvPr id="4" name="Diagram 3"/>
          <p:cNvGraphicFramePr/>
          <p:nvPr>
            <p:extLst>
              <p:ext uri="{D42A27DB-BD31-4B8C-83A1-F6EECF244321}">
                <p14:modId xmlns:p14="http://schemas.microsoft.com/office/powerpoint/2010/main" val="1104771928"/>
              </p:ext>
            </p:extLst>
          </p:nvPr>
        </p:nvGraphicFramePr>
        <p:xfrm>
          <a:off x="352425" y="724739"/>
          <a:ext cx="8385048" cy="2789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2752" y="3466357"/>
            <a:ext cx="5396019" cy="23159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10444" y="5819282"/>
            <a:ext cx="5965095" cy="535531"/>
          </a:xfrm>
          <a:prstGeom prst="rect">
            <a:avLst/>
          </a:prstGeom>
          <a:noFill/>
        </p:spPr>
        <p:txBody>
          <a:bodyPr wrap="none" rtlCol="0">
            <a:spAutoFit/>
          </a:bodyPr>
          <a:lstStyle/>
          <a:p>
            <a:pPr defTabSz="914400" fontAlgn="base">
              <a:spcBef>
                <a:spcPct val="0"/>
              </a:spcBef>
              <a:spcAft>
                <a:spcPct val="40000"/>
              </a:spcAft>
            </a:pPr>
            <a:r>
              <a:rPr lang="en-US" sz="1200" dirty="0" smtClean="0">
                <a:solidFill>
                  <a:srgbClr val="333333"/>
                </a:solidFill>
                <a:latin typeface="Arial"/>
                <a:ea typeface="ＭＳ Ｐゴシック"/>
              </a:rPr>
              <a:t>Customer</a:t>
            </a:r>
            <a:r>
              <a:rPr lang="en-US" sz="1200" dirty="0" smtClean="0">
                <a:solidFill>
                  <a:srgbClr val="333333"/>
                </a:solidFill>
              </a:rPr>
              <a:t>: </a:t>
            </a:r>
            <a:r>
              <a:rPr lang="en-US" sz="1200" dirty="0" smtClean="0">
                <a:solidFill>
                  <a:srgbClr val="333333"/>
                </a:solidFill>
                <a:hlinkClick r:id="rId8"/>
              </a:rPr>
              <a:t>http://info.vmware.com/content/21290_people_like_you_cust_NA_index</a:t>
            </a:r>
            <a:r>
              <a:rPr lang="en-US" sz="1200" dirty="0" smtClean="0">
                <a:solidFill>
                  <a:srgbClr val="333333"/>
                </a:solidFill>
              </a:rPr>
              <a:t> </a:t>
            </a:r>
            <a:endParaRPr lang="en-US" sz="1200" dirty="0">
              <a:solidFill>
                <a:srgbClr val="333333"/>
              </a:solidFill>
              <a:latin typeface="Arial"/>
              <a:ea typeface="ＭＳ Ｐゴシック"/>
            </a:endParaRPr>
          </a:p>
          <a:p>
            <a:pPr defTabSz="914400" fontAlgn="base">
              <a:spcBef>
                <a:spcPct val="0"/>
              </a:spcBef>
              <a:spcAft>
                <a:spcPct val="40000"/>
              </a:spcAft>
            </a:pPr>
            <a:r>
              <a:rPr lang="en-US" sz="1200" dirty="0">
                <a:solidFill>
                  <a:srgbClr val="333333"/>
                </a:solidFill>
                <a:latin typeface="Arial"/>
                <a:ea typeface="ＭＳ Ｐゴシック"/>
              </a:rPr>
              <a:t>Prospects </a:t>
            </a:r>
            <a:r>
              <a:rPr lang="en-US" sz="1200" dirty="0" smtClean="0">
                <a:solidFill>
                  <a:srgbClr val="333333"/>
                </a:solidFill>
              </a:rPr>
              <a:t>: </a:t>
            </a:r>
            <a:r>
              <a:rPr lang="en-US" sz="1200" dirty="0" smtClean="0">
                <a:solidFill>
                  <a:srgbClr val="333333"/>
                </a:solidFill>
                <a:hlinkClick r:id="rId9"/>
              </a:rPr>
              <a:t>http://info.vmware.com/content/21289_people_like_you_prosp_NA_index</a:t>
            </a:r>
            <a:r>
              <a:rPr lang="en-US" sz="1200" dirty="0" smtClean="0">
                <a:solidFill>
                  <a:srgbClr val="333333"/>
                </a:solidFill>
              </a:rPr>
              <a:t> </a:t>
            </a:r>
            <a:endParaRPr lang="en-US" sz="1200" dirty="0">
              <a:solidFill>
                <a:srgbClr val="333333"/>
              </a:solidFill>
              <a:latin typeface="Arial"/>
              <a:ea typeface="ＭＳ Ｐゴシック"/>
            </a:endParaRPr>
          </a:p>
        </p:txBody>
      </p:sp>
      <p:pic>
        <p:nvPicPr>
          <p:cNvPr id="81921" name="Picture 1"/>
          <p:cNvPicPr>
            <a:picLocks noChangeAspect="1" noChangeArrowheads="1"/>
          </p:cNvPicPr>
          <p:nvPr/>
        </p:nvPicPr>
        <p:blipFill>
          <a:blip r:embed="rId10"/>
          <a:srcRect l="36986" t="12770" r="15020" b="2755"/>
          <a:stretch>
            <a:fillRect/>
          </a:stretch>
        </p:blipFill>
        <p:spPr bwMode="auto">
          <a:xfrm>
            <a:off x="6475571" y="3476135"/>
            <a:ext cx="2149117" cy="27389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14250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31358" y="2162175"/>
            <a:ext cx="7368363" cy="996662"/>
          </a:xfrm>
        </p:spPr>
        <p:txBody>
          <a:bodyPr/>
          <a:lstStyle/>
          <a:p>
            <a:r>
              <a:rPr lang="en-US" dirty="0" smtClean="0"/>
              <a:t>The SMB Market</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1"/>
          <p:cNvGrpSpPr/>
          <p:nvPr/>
        </p:nvGrpSpPr>
        <p:grpSpPr bwMode="gray">
          <a:xfrm>
            <a:off x="652713" y="2777816"/>
            <a:ext cx="1744603" cy="1357666"/>
            <a:chOff x="7277099" y="6556148"/>
            <a:chExt cx="1349869" cy="895726"/>
          </a:xfrm>
        </p:grpSpPr>
        <p:sp>
          <p:nvSpPr>
            <p:cNvPr id="123" name="Freeform 8"/>
            <p:cNvSpPr>
              <a:spLocks/>
            </p:cNvSpPr>
            <p:nvPr/>
          </p:nvSpPr>
          <p:spPr bwMode="gray">
            <a:xfrm>
              <a:off x="7277099" y="6556148"/>
              <a:ext cx="1349869" cy="895726"/>
            </a:xfrm>
            <a:custGeom>
              <a:avLst/>
              <a:gdLst>
                <a:gd name="T0" fmla="*/ 7598 w 15195"/>
                <a:gd name="T1" fmla="*/ 0 h 10083"/>
                <a:gd name="T2" fmla="*/ 0 w 15195"/>
                <a:gd name="T3" fmla="*/ 4386 h 10083"/>
                <a:gd name="T4" fmla="*/ 0 w 15195"/>
                <a:gd name="T5" fmla="*/ 5698 h 10083"/>
                <a:gd name="T6" fmla="*/ 7598 w 15195"/>
                <a:gd name="T7" fmla="*/ 10083 h 10083"/>
                <a:gd name="T8" fmla="*/ 15195 w 15195"/>
                <a:gd name="T9" fmla="*/ 5698 h 10083"/>
                <a:gd name="T10" fmla="*/ 15195 w 15195"/>
                <a:gd name="T11" fmla="*/ 4386 h 10083"/>
                <a:gd name="T12" fmla="*/ 7598 w 15195"/>
                <a:gd name="T13" fmla="*/ 0 h 10083"/>
              </a:gdLst>
              <a:ahLst/>
              <a:cxnLst>
                <a:cxn ang="0">
                  <a:pos x="T0" y="T1"/>
                </a:cxn>
                <a:cxn ang="0">
                  <a:pos x="T2" y="T3"/>
                </a:cxn>
                <a:cxn ang="0">
                  <a:pos x="T4" y="T5"/>
                </a:cxn>
                <a:cxn ang="0">
                  <a:pos x="T6" y="T7"/>
                </a:cxn>
                <a:cxn ang="0">
                  <a:pos x="T8" y="T9"/>
                </a:cxn>
                <a:cxn ang="0">
                  <a:pos x="T10" y="T11"/>
                </a:cxn>
                <a:cxn ang="0">
                  <a:pos x="T12" y="T13"/>
                </a:cxn>
              </a:cxnLst>
              <a:rect l="0" t="0" r="r" b="b"/>
              <a:pathLst>
                <a:path w="15195" h="10083">
                  <a:moveTo>
                    <a:pt x="7598" y="0"/>
                  </a:moveTo>
                  <a:cubicBezTo>
                    <a:pt x="3402" y="0"/>
                    <a:pt x="0" y="1964"/>
                    <a:pt x="0" y="4386"/>
                  </a:cubicBezTo>
                  <a:cubicBezTo>
                    <a:pt x="0" y="5698"/>
                    <a:pt x="0" y="5698"/>
                    <a:pt x="0" y="5698"/>
                  </a:cubicBezTo>
                  <a:cubicBezTo>
                    <a:pt x="0" y="8120"/>
                    <a:pt x="3402" y="10083"/>
                    <a:pt x="7598" y="10083"/>
                  </a:cubicBezTo>
                  <a:cubicBezTo>
                    <a:pt x="11794" y="10083"/>
                    <a:pt x="15195" y="8120"/>
                    <a:pt x="15195" y="5698"/>
                  </a:cubicBezTo>
                  <a:cubicBezTo>
                    <a:pt x="15195" y="4386"/>
                    <a:pt x="15195" y="4386"/>
                    <a:pt x="15195" y="4386"/>
                  </a:cubicBezTo>
                  <a:cubicBezTo>
                    <a:pt x="15195" y="1964"/>
                    <a:pt x="11794" y="0"/>
                    <a:pt x="7598" y="0"/>
                  </a:cubicBezTo>
                  <a:close/>
                </a:path>
              </a:pathLst>
            </a:custGeom>
            <a:gradFill flip="none" rotWithShape="1">
              <a:gsLst>
                <a:gs pos="0">
                  <a:schemeClr val="bg1">
                    <a:lumMod val="50000"/>
                  </a:schemeClr>
                </a:gs>
                <a:gs pos="15000">
                  <a:schemeClr val="bg1">
                    <a:lumMod val="65000"/>
                  </a:schemeClr>
                </a:gs>
                <a:gs pos="50000">
                  <a:schemeClr val="bg1">
                    <a:lumMod val="95000"/>
                  </a:schemeClr>
                </a:gs>
                <a:gs pos="100000">
                  <a:schemeClr val="bg1">
                    <a:lumMod val="50000"/>
                  </a:schemeClr>
                </a:gs>
                <a:gs pos="85000">
                  <a:schemeClr val="bg1">
                    <a:lumMod val="75000"/>
                  </a:schemeClr>
                </a:gs>
              </a:gsLst>
              <a:lin ang="0" scaled="1"/>
              <a:tileRect/>
            </a:gradFill>
            <a:ln w="47625">
              <a:noFill/>
              <a:round/>
              <a:headEnd/>
              <a:tailEnd/>
            </a:ln>
            <a:effectLst/>
          </p:spPr>
          <p:txBody>
            <a:bodyPr wrap="none" lIns="0" tIns="0" rIns="0" bIns="0" rtlCol="0" anchor="ctr"/>
            <a:lstStyle/>
            <a:p>
              <a:pPr algn="ctr"/>
              <a:endParaRPr lang="en-US" cap="all">
                <a:solidFill>
                  <a:srgbClr val="FFFFFF"/>
                </a:solidFill>
              </a:endParaRPr>
            </a:p>
          </p:txBody>
        </p:sp>
        <p:sp>
          <p:nvSpPr>
            <p:cNvPr id="124" name="Oval 7"/>
            <p:cNvSpPr>
              <a:spLocks noChangeArrowheads="1"/>
            </p:cNvSpPr>
            <p:nvPr/>
          </p:nvSpPr>
          <p:spPr bwMode="gray">
            <a:xfrm>
              <a:off x="7277099" y="6556148"/>
              <a:ext cx="1349869" cy="779182"/>
            </a:xfrm>
            <a:prstGeom prst="ellipse">
              <a:avLst/>
            </a:prstGeom>
            <a:gradFill flip="none" rotWithShape="1">
              <a:gsLst>
                <a:gs pos="30000">
                  <a:schemeClr val="bg1">
                    <a:lumMod val="95000"/>
                  </a:schemeClr>
                </a:gs>
                <a:gs pos="100000">
                  <a:schemeClr val="bg1">
                    <a:lumMod val="75000"/>
                  </a:schemeClr>
                </a:gs>
              </a:gsLst>
              <a:lin ang="16200000" scaled="1"/>
              <a:tileRect/>
            </a:gradFill>
            <a:ln w="47625">
              <a:noFill/>
              <a:round/>
              <a:headEnd/>
              <a:tailEnd/>
            </a:ln>
            <a:effectLst>
              <a:innerShdw blurRad="152400">
                <a:schemeClr val="bg1"/>
              </a:innerShdw>
            </a:effectLst>
          </p:spPr>
          <p:txBody>
            <a:bodyPr wrap="none" lIns="0" tIns="0" rIns="0" bIns="0" rtlCol="0" anchor="ctr"/>
            <a:lstStyle/>
            <a:p>
              <a:pPr algn="ctr"/>
              <a:endParaRPr lang="en-US" cap="all">
                <a:solidFill>
                  <a:srgbClr val="FFFFFF"/>
                </a:solidFill>
              </a:endParaRPr>
            </a:p>
          </p:txBody>
        </p:sp>
        <p:sp>
          <p:nvSpPr>
            <p:cNvPr id="125" name="Freeform 8"/>
            <p:cNvSpPr>
              <a:spLocks/>
            </p:cNvSpPr>
            <p:nvPr/>
          </p:nvSpPr>
          <p:spPr bwMode="gray">
            <a:xfrm>
              <a:off x="7277099" y="6556148"/>
              <a:ext cx="1349869" cy="895726"/>
            </a:xfrm>
            <a:custGeom>
              <a:avLst/>
              <a:gdLst>
                <a:gd name="T0" fmla="*/ 7598 w 15195"/>
                <a:gd name="T1" fmla="*/ 0 h 10083"/>
                <a:gd name="T2" fmla="*/ 0 w 15195"/>
                <a:gd name="T3" fmla="*/ 4386 h 10083"/>
                <a:gd name="T4" fmla="*/ 0 w 15195"/>
                <a:gd name="T5" fmla="*/ 5698 h 10083"/>
                <a:gd name="T6" fmla="*/ 7598 w 15195"/>
                <a:gd name="T7" fmla="*/ 10083 h 10083"/>
                <a:gd name="T8" fmla="*/ 15195 w 15195"/>
                <a:gd name="T9" fmla="*/ 5698 h 10083"/>
                <a:gd name="T10" fmla="*/ 15195 w 15195"/>
                <a:gd name="T11" fmla="*/ 4386 h 10083"/>
                <a:gd name="T12" fmla="*/ 7598 w 15195"/>
                <a:gd name="T13" fmla="*/ 0 h 10083"/>
              </a:gdLst>
              <a:ahLst/>
              <a:cxnLst>
                <a:cxn ang="0">
                  <a:pos x="T0" y="T1"/>
                </a:cxn>
                <a:cxn ang="0">
                  <a:pos x="T2" y="T3"/>
                </a:cxn>
                <a:cxn ang="0">
                  <a:pos x="T4" y="T5"/>
                </a:cxn>
                <a:cxn ang="0">
                  <a:pos x="T6" y="T7"/>
                </a:cxn>
                <a:cxn ang="0">
                  <a:pos x="T8" y="T9"/>
                </a:cxn>
                <a:cxn ang="0">
                  <a:pos x="T10" y="T11"/>
                </a:cxn>
                <a:cxn ang="0">
                  <a:pos x="T12" y="T13"/>
                </a:cxn>
              </a:cxnLst>
              <a:rect l="0" t="0" r="r" b="b"/>
              <a:pathLst>
                <a:path w="15195" h="10083">
                  <a:moveTo>
                    <a:pt x="7598" y="0"/>
                  </a:moveTo>
                  <a:cubicBezTo>
                    <a:pt x="3402" y="0"/>
                    <a:pt x="0" y="1964"/>
                    <a:pt x="0" y="4386"/>
                  </a:cubicBezTo>
                  <a:cubicBezTo>
                    <a:pt x="0" y="5698"/>
                    <a:pt x="0" y="5698"/>
                    <a:pt x="0" y="5698"/>
                  </a:cubicBezTo>
                  <a:cubicBezTo>
                    <a:pt x="0" y="8120"/>
                    <a:pt x="3402" y="10083"/>
                    <a:pt x="7598" y="10083"/>
                  </a:cubicBezTo>
                  <a:cubicBezTo>
                    <a:pt x="11794" y="10083"/>
                    <a:pt x="15195" y="8120"/>
                    <a:pt x="15195" y="5698"/>
                  </a:cubicBezTo>
                  <a:cubicBezTo>
                    <a:pt x="15195" y="4386"/>
                    <a:pt x="15195" y="4386"/>
                    <a:pt x="15195" y="4386"/>
                  </a:cubicBezTo>
                  <a:cubicBezTo>
                    <a:pt x="15195" y="1964"/>
                    <a:pt x="11794" y="0"/>
                    <a:pt x="7598" y="0"/>
                  </a:cubicBezTo>
                  <a:close/>
                </a:path>
              </a:pathLst>
            </a:custGeom>
            <a:noFill/>
            <a:ln w="9525">
              <a:gradFill flip="none" rotWithShape="1">
                <a:gsLst>
                  <a:gs pos="50000">
                    <a:schemeClr val="bg1">
                      <a:lumMod val="65000"/>
                    </a:schemeClr>
                  </a:gs>
                  <a:gs pos="0">
                    <a:schemeClr val="bg1">
                      <a:lumMod val="50000"/>
                    </a:schemeClr>
                  </a:gs>
                  <a:gs pos="100000">
                    <a:schemeClr val="bg1">
                      <a:lumMod val="50000"/>
                    </a:schemeClr>
                  </a:gs>
                </a:gsLst>
                <a:lin ang="0" scaled="1"/>
                <a:tileRect/>
              </a:gradFill>
              <a:round/>
              <a:headEnd/>
              <a:tailEnd/>
            </a:ln>
            <a:effectLst>
              <a:innerShdw blurRad="152400">
                <a:prstClr val="black"/>
              </a:innerShdw>
              <a:reflection blurRad="127000" stA="41000" endPos="23000" dir="5400000" sy="-100000" algn="bl" rotWithShape="0"/>
            </a:effectLst>
          </p:spPr>
          <p:txBody>
            <a:bodyPr wrap="none" lIns="0" tIns="0" rIns="0" bIns="0" rtlCol="0" anchor="ctr"/>
            <a:lstStyle/>
            <a:p>
              <a:pPr algn="ctr"/>
              <a:endParaRPr lang="en-US" cap="all">
                <a:solidFill>
                  <a:srgbClr val="FFFFFF"/>
                </a:solidFill>
              </a:endParaRPr>
            </a:p>
          </p:txBody>
        </p:sp>
      </p:grpSp>
      <p:grpSp>
        <p:nvGrpSpPr>
          <p:cNvPr id="3" name="Group 36"/>
          <p:cNvGrpSpPr/>
          <p:nvPr/>
        </p:nvGrpSpPr>
        <p:grpSpPr bwMode="gray">
          <a:xfrm>
            <a:off x="2676665" y="2777816"/>
            <a:ext cx="1744603" cy="1357666"/>
            <a:chOff x="7277099" y="6556148"/>
            <a:chExt cx="1349869" cy="895726"/>
          </a:xfrm>
        </p:grpSpPr>
        <p:sp>
          <p:nvSpPr>
            <p:cNvPr id="38" name="Freeform 8"/>
            <p:cNvSpPr>
              <a:spLocks/>
            </p:cNvSpPr>
            <p:nvPr/>
          </p:nvSpPr>
          <p:spPr bwMode="gray">
            <a:xfrm>
              <a:off x="7277099" y="6556148"/>
              <a:ext cx="1349869" cy="895726"/>
            </a:xfrm>
            <a:custGeom>
              <a:avLst/>
              <a:gdLst>
                <a:gd name="T0" fmla="*/ 7598 w 15195"/>
                <a:gd name="T1" fmla="*/ 0 h 10083"/>
                <a:gd name="T2" fmla="*/ 0 w 15195"/>
                <a:gd name="T3" fmla="*/ 4386 h 10083"/>
                <a:gd name="T4" fmla="*/ 0 w 15195"/>
                <a:gd name="T5" fmla="*/ 5698 h 10083"/>
                <a:gd name="T6" fmla="*/ 7598 w 15195"/>
                <a:gd name="T7" fmla="*/ 10083 h 10083"/>
                <a:gd name="T8" fmla="*/ 15195 w 15195"/>
                <a:gd name="T9" fmla="*/ 5698 h 10083"/>
                <a:gd name="T10" fmla="*/ 15195 w 15195"/>
                <a:gd name="T11" fmla="*/ 4386 h 10083"/>
                <a:gd name="T12" fmla="*/ 7598 w 15195"/>
                <a:gd name="T13" fmla="*/ 0 h 10083"/>
              </a:gdLst>
              <a:ahLst/>
              <a:cxnLst>
                <a:cxn ang="0">
                  <a:pos x="T0" y="T1"/>
                </a:cxn>
                <a:cxn ang="0">
                  <a:pos x="T2" y="T3"/>
                </a:cxn>
                <a:cxn ang="0">
                  <a:pos x="T4" y="T5"/>
                </a:cxn>
                <a:cxn ang="0">
                  <a:pos x="T6" y="T7"/>
                </a:cxn>
                <a:cxn ang="0">
                  <a:pos x="T8" y="T9"/>
                </a:cxn>
                <a:cxn ang="0">
                  <a:pos x="T10" y="T11"/>
                </a:cxn>
                <a:cxn ang="0">
                  <a:pos x="T12" y="T13"/>
                </a:cxn>
              </a:cxnLst>
              <a:rect l="0" t="0" r="r" b="b"/>
              <a:pathLst>
                <a:path w="15195" h="10083">
                  <a:moveTo>
                    <a:pt x="7598" y="0"/>
                  </a:moveTo>
                  <a:cubicBezTo>
                    <a:pt x="3402" y="0"/>
                    <a:pt x="0" y="1964"/>
                    <a:pt x="0" y="4386"/>
                  </a:cubicBezTo>
                  <a:cubicBezTo>
                    <a:pt x="0" y="5698"/>
                    <a:pt x="0" y="5698"/>
                    <a:pt x="0" y="5698"/>
                  </a:cubicBezTo>
                  <a:cubicBezTo>
                    <a:pt x="0" y="8120"/>
                    <a:pt x="3402" y="10083"/>
                    <a:pt x="7598" y="10083"/>
                  </a:cubicBezTo>
                  <a:cubicBezTo>
                    <a:pt x="11794" y="10083"/>
                    <a:pt x="15195" y="8120"/>
                    <a:pt x="15195" y="5698"/>
                  </a:cubicBezTo>
                  <a:cubicBezTo>
                    <a:pt x="15195" y="4386"/>
                    <a:pt x="15195" y="4386"/>
                    <a:pt x="15195" y="4386"/>
                  </a:cubicBezTo>
                  <a:cubicBezTo>
                    <a:pt x="15195" y="1964"/>
                    <a:pt x="11794" y="0"/>
                    <a:pt x="7598" y="0"/>
                  </a:cubicBezTo>
                  <a:close/>
                </a:path>
              </a:pathLst>
            </a:custGeom>
            <a:gradFill flip="none" rotWithShape="1">
              <a:gsLst>
                <a:gs pos="0">
                  <a:schemeClr val="bg1">
                    <a:lumMod val="50000"/>
                  </a:schemeClr>
                </a:gs>
                <a:gs pos="15000">
                  <a:schemeClr val="bg1">
                    <a:lumMod val="65000"/>
                  </a:schemeClr>
                </a:gs>
                <a:gs pos="50000">
                  <a:schemeClr val="bg1">
                    <a:lumMod val="95000"/>
                  </a:schemeClr>
                </a:gs>
                <a:gs pos="100000">
                  <a:schemeClr val="bg1">
                    <a:lumMod val="50000"/>
                  </a:schemeClr>
                </a:gs>
                <a:gs pos="85000">
                  <a:schemeClr val="bg1">
                    <a:lumMod val="75000"/>
                  </a:schemeClr>
                </a:gs>
              </a:gsLst>
              <a:lin ang="0" scaled="1"/>
              <a:tileRect/>
            </a:gradFill>
            <a:ln w="47625">
              <a:noFill/>
              <a:round/>
              <a:headEnd/>
              <a:tailEnd/>
            </a:ln>
            <a:effectLst/>
          </p:spPr>
          <p:txBody>
            <a:bodyPr wrap="none" lIns="0" tIns="0" rIns="0" bIns="0" rtlCol="0" anchor="ctr"/>
            <a:lstStyle/>
            <a:p>
              <a:pPr algn="ctr"/>
              <a:endParaRPr lang="en-US" cap="all">
                <a:solidFill>
                  <a:srgbClr val="FFFFFF"/>
                </a:solidFill>
              </a:endParaRPr>
            </a:p>
          </p:txBody>
        </p:sp>
        <p:sp>
          <p:nvSpPr>
            <p:cNvPr id="39" name="Oval 7"/>
            <p:cNvSpPr>
              <a:spLocks noChangeArrowheads="1"/>
            </p:cNvSpPr>
            <p:nvPr/>
          </p:nvSpPr>
          <p:spPr bwMode="gray">
            <a:xfrm>
              <a:off x="7277099" y="6556148"/>
              <a:ext cx="1349869" cy="779182"/>
            </a:xfrm>
            <a:prstGeom prst="ellipse">
              <a:avLst/>
            </a:prstGeom>
            <a:gradFill flip="none" rotWithShape="1">
              <a:gsLst>
                <a:gs pos="30000">
                  <a:schemeClr val="bg1">
                    <a:lumMod val="95000"/>
                  </a:schemeClr>
                </a:gs>
                <a:gs pos="100000">
                  <a:schemeClr val="bg1">
                    <a:lumMod val="75000"/>
                  </a:schemeClr>
                </a:gs>
              </a:gsLst>
              <a:lin ang="16200000" scaled="1"/>
              <a:tileRect/>
            </a:gradFill>
            <a:ln w="47625">
              <a:noFill/>
              <a:round/>
              <a:headEnd/>
              <a:tailEnd/>
            </a:ln>
            <a:effectLst>
              <a:innerShdw blurRad="152400">
                <a:schemeClr val="bg1"/>
              </a:innerShdw>
            </a:effectLst>
          </p:spPr>
          <p:txBody>
            <a:bodyPr wrap="none" lIns="0" tIns="0" rIns="0" bIns="0" rtlCol="0" anchor="ctr"/>
            <a:lstStyle/>
            <a:p>
              <a:pPr algn="ctr"/>
              <a:endParaRPr lang="en-US" cap="all">
                <a:solidFill>
                  <a:srgbClr val="FFFFFF"/>
                </a:solidFill>
              </a:endParaRPr>
            </a:p>
          </p:txBody>
        </p:sp>
        <p:sp>
          <p:nvSpPr>
            <p:cNvPr id="40" name="Freeform 8"/>
            <p:cNvSpPr>
              <a:spLocks/>
            </p:cNvSpPr>
            <p:nvPr/>
          </p:nvSpPr>
          <p:spPr bwMode="gray">
            <a:xfrm>
              <a:off x="7277099" y="6556148"/>
              <a:ext cx="1349869" cy="895726"/>
            </a:xfrm>
            <a:custGeom>
              <a:avLst/>
              <a:gdLst>
                <a:gd name="T0" fmla="*/ 7598 w 15195"/>
                <a:gd name="T1" fmla="*/ 0 h 10083"/>
                <a:gd name="T2" fmla="*/ 0 w 15195"/>
                <a:gd name="T3" fmla="*/ 4386 h 10083"/>
                <a:gd name="T4" fmla="*/ 0 w 15195"/>
                <a:gd name="T5" fmla="*/ 5698 h 10083"/>
                <a:gd name="T6" fmla="*/ 7598 w 15195"/>
                <a:gd name="T7" fmla="*/ 10083 h 10083"/>
                <a:gd name="T8" fmla="*/ 15195 w 15195"/>
                <a:gd name="T9" fmla="*/ 5698 h 10083"/>
                <a:gd name="T10" fmla="*/ 15195 w 15195"/>
                <a:gd name="T11" fmla="*/ 4386 h 10083"/>
                <a:gd name="T12" fmla="*/ 7598 w 15195"/>
                <a:gd name="T13" fmla="*/ 0 h 10083"/>
              </a:gdLst>
              <a:ahLst/>
              <a:cxnLst>
                <a:cxn ang="0">
                  <a:pos x="T0" y="T1"/>
                </a:cxn>
                <a:cxn ang="0">
                  <a:pos x="T2" y="T3"/>
                </a:cxn>
                <a:cxn ang="0">
                  <a:pos x="T4" y="T5"/>
                </a:cxn>
                <a:cxn ang="0">
                  <a:pos x="T6" y="T7"/>
                </a:cxn>
                <a:cxn ang="0">
                  <a:pos x="T8" y="T9"/>
                </a:cxn>
                <a:cxn ang="0">
                  <a:pos x="T10" y="T11"/>
                </a:cxn>
                <a:cxn ang="0">
                  <a:pos x="T12" y="T13"/>
                </a:cxn>
              </a:cxnLst>
              <a:rect l="0" t="0" r="r" b="b"/>
              <a:pathLst>
                <a:path w="15195" h="10083">
                  <a:moveTo>
                    <a:pt x="7598" y="0"/>
                  </a:moveTo>
                  <a:cubicBezTo>
                    <a:pt x="3402" y="0"/>
                    <a:pt x="0" y="1964"/>
                    <a:pt x="0" y="4386"/>
                  </a:cubicBezTo>
                  <a:cubicBezTo>
                    <a:pt x="0" y="5698"/>
                    <a:pt x="0" y="5698"/>
                    <a:pt x="0" y="5698"/>
                  </a:cubicBezTo>
                  <a:cubicBezTo>
                    <a:pt x="0" y="8120"/>
                    <a:pt x="3402" y="10083"/>
                    <a:pt x="7598" y="10083"/>
                  </a:cubicBezTo>
                  <a:cubicBezTo>
                    <a:pt x="11794" y="10083"/>
                    <a:pt x="15195" y="8120"/>
                    <a:pt x="15195" y="5698"/>
                  </a:cubicBezTo>
                  <a:cubicBezTo>
                    <a:pt x="15195" y="4386"/>
                    <a:pt x="15195" y="4386"/>
                    <a:pt x="15195" y="4386"/>
                  </a:cubicBezTo>
                  <a:cubicBezTo>
                    <a:pt x="15195" y="1964"/>
                    <a:pt x="11794" y="0"/>
                    <a:pt x="7598" y="0"/>
                  </a:cubicBezTo>
                  <a:close/>
                </a:path>
              </a:pathLst>
            </a:custGeom>
            <a:noFill/>
            <a:ln w="9525">
              <a:gradFill flip="none" rotWithShape="1">
                <a:gsLst>
                  <a:gs pos="50000">
                    <a:schemeClr val="bg1">
                      <a:lumMod val="65000"/>
                    </a:schemeClr>
                  </a:gs>
                  <a:gs pos="0">
                    <a:schemeClr val="bg1">
                      <a:lumMod val="50000"/>
                    </a:schemeClr>
                  </a:gs>
                  <a:gs pos="100000">
                    <a:schemeClr val="bg1">
                      <a:lumMod val="50000"/>
                    </a:schemeClr>
                  </a:gs>
                </a:gsLst>
                <a:lin ang="0" scaled="1"/>
                <a:tileRect/>
              </a:gradFill>
              <a:round/>
              <a:headEnd/>
              <a:tailEnd/>
            </a:ln>
            <a:effectLst>
              <a:innerShdw blurRad="152400">
                <a:prstClr val="black"/>
              </a:innerShdw>
              <a:reflection blurRad="127000" stA="41000" endPos="23000" dir="5400000" sy="-100000" algn="bl" rotWithShape="0"/>
            </a:effectLst>
          </p:spPr>
          <p:txBody>
            <a:bodyPr wrap="none" lIns="0" tIns="0" rIns="0" bIns="0" rtlCol="0" anchor="ctr"/>
            <a:lstStyle/>
            <a:p>
              <a:pPr algn="ctr"/>
              <a:endParaRPr lang="en-US" cap="all">
                <a:solidFill>
                  <a:srgbClr val="FFFFFF"/>
                </a:solidFill>
              </a:endParaRPr>
            </a:p>
          </p:txBody>
        </p:sp>
      </p:grpSp>
      <p:grpSp>
        <p:nvGrpSpPr>
          <p:cNvPr id="4" name="Group 40"/>
          <p:cNvGrpSpPr/>
          <p:nvPr/>
        </p:nvGrpSpPr>
        <p:grpSpPr bwMode="gray">
          <a:xfrm>
            <a:off x="4618155" y="2777816"/>
            <a:ext cx="1744603" cy="1357666"/>
            <a:chOff x="7277099" y="6556148"/>
            <a:chExt cx="1349869" cy="895726"/>
          </a:xfrm>
        </p:grpSpPr>
        <p:sp>
          <p:nvSpPr>
            <p:cNvPr id="42" name="Freeform 8"/>
            <p:cNvSpPr>
              <a:spLocks/>
            </p:cNvSpPr>
            <p:nvPr/>
          </p:nvSpPr>
          <p:spPr bwMode="gray">
            <a:xfrm>
              <a:off x="7277099" y="6556148"/>
              <a:ext cx="1349869" cy="895726"/>
            </a:xfrm>
            <a:custGeom>
              <a:avLst/>
              <a:gdLst>
                <a:gd name="T0" fmla="*/ 7598 w 15195"/>
                <a:gd name="T1" fmla="*/ 0 h 10083"/>
                <a:gd name="T2" fmla="*/ 0 w 15195"/>
                <a:gd name="T3" fmla="*/ 4386 h 10083"/>
                <a:gd name="T4" fmla="*/ 0 w 15195"/>
                <a:gd name="T5" fmla="*/ 5698 h 10083"/>
                <a:gd name="T6" fmla="*/ 7598 w 15195"/>
                <a:gd name="T7" fmla="*/ 10083 h 10083"/>
                <a:gd name="T8" fmla="*/ 15195 w 15195"/>
                <a:gd name="T9" fmla="*/ 5698 h 10083"/>
                <a:gd name="T10" fmla="*/ 15195 w 15195"/>
                <a:gd name="T11" fmla="*/ 4386 h 10083"/>
                <a:gd name="T12" fmla="*/ 7598 w 15195"/>
                <a:gd name="T13" fmla="*/ 0 h 10083"/>
              </a:gdLst>
              <a:ahLst/>
              <a:cxnLst>
                <a:cxn ang="0">
                  <a:pos x="T0" y="T1"/>
                </a:cxn>
                <a:cxn ang="0">
                  <a:pos x="T2" y="T3"/>
                </a:cxn>
                <a:cxn ang="0">
                  <a:pos x="T4" y="T5"/>
                </a:cxn>
                <a:cxn ang="0">
                  <a:pos x="T6" y="T7"/>
                </a:cxn>
                <a:cxn ang="0">
                  <a:pos x="T8" y="T9"/>
                </a:cxn>
                <a:cxn ang="0">
                  <a:pos x="T10" y="T11"/>
                </a:cxn>
                <a:cxn ang="0">
                  <a:pos x="T12" y="T13"/>
                </a:cxn>
              </a:cxnLst>
              <a:rect l="0" t="0" r="r" b="b"/>
              <a:pathLst>
                <a:path w="15195" h="10083">
                  <a:moveTo>
                    <a:pt x="7598" y="0"/>
                  </a:moveTo>
                  <a:cubicBezTo>
                    <a:pt x="3402" y="0"/>
                    <a:pt x="0" y="1964"/>
                    <a:pt x="0" y="4386"/>
                  </a:cubicBezTo>
                  <a:cubicBezTo>
                    <a:pt x="0" y="5698"/>
                    <a:pt x="0" y="5698"/>
                    <a:pt x="0" y="5698"/>
                  </a:cubicBezTo>
                  <a:cubicBezTo>
                    <a:pt x="0" y="8120"/>
                    <a:pt x="3402" y="10083"/>
                    <a:pt x="7598" y="10083"/>
                  </a:cubicBezTo>
                  <a:cubicBezTo>
                    <a:pt x="11794" y="10083"/>
                    <a:pt x="15195" y="8120"/>
                    <a:pt x="15195" y="5698"/>
                  </a:cubicBezTo>
                  <a:cubicBezTo>
                    <a:pt x="15195" y="4386"/>
                    <a:pt x="15195" y="4386"/>
                    <a:pt x="15195" y="4386"/>
                  </a:cubicBezTo>
                  <a:cubicBezTo>
                    <a:pt x="15195" y="1964"/>
                    <a:pt x="11794" y="0"/>
                    <a:pt x="7598" y="0"/>
                  </a:cubicBezTo>
                  <a:close/>
                </a:path>
              </a:pathLst>
            </a:custGeom>
            <a:gradFill flip="none" rotWithShape="1">
              <a:gsLst>
                <a:gs pos="0">
                  <a:schemeClr val="bg1">
                    <a:lumMod val="50000"/>
                  </a:schemeClr>
                </a:gs>
                <a:gs pos="15000">
                  <a:schemeClr val="bg1">
                    <a:lumMod val="65000"/>
                  </a:schemeClr>
                </a:gs>
                <a:gs pos="50000">
                  <a:schemeClr val="bg1">
                    <a:lumMod val="95000"/>
                  </a:schemeClr>
                </a:gs>
                <a:gs pos="100000">
                  <a:schemeClr val="bg1">
                    <a:lumMod val="50000"/>
                  </a:schemeClr>
                </a:gs>
                <a:gs pos="85000">
                  <a:schemeClr val="bg1">
                    <a:lumMod val="75000"/>
                  </a:schemeClr>
                </a:gs>
              </a:gsLst>
              <a:lin ang="0" scaled="1"/>
              <a:tileRect/>
            </a:gradFill>
            <a:ln w="47625">
              <a:noFill/>
              <a:round/>
              <a:headEnd/>
              <a:tailEnd/>
            </a:ln>
            <a:effectLst/>
          </p:spPr>
          <p:txBody>
            <a:bodyPr wrap="none" lIns="0" tIns="0" rIns="0" bIns="0" rtlCol="0" anchor="ctr"/>
            <a:lstStyle/>
            <a:p>
              <a:pPr algn="ctr"/>
              <a:endParaRPr lang="en-US" cap="all">
                <a:solidFill>
                  <a:srgbClr val="FFFFFF"/>
                </a:solidFill>
              </a:endParaRPr>
            </a:p>
          </p:txBody>
        </p:sp>
        <p:sp>
          <p:nvSpPr>
            <p:cNvPr id="43" name="Oval 7"/>
            <p:cNvSpPr>
              <a:spLocks noChangeArrowheads="1"/>
            </p:cNvSpPr>
            <p:nvPr/>
          </p:nvSpPr>
          <p:spPr bwMode="gray">
            <a:xfrm>
              <a:off x="7277099" y="6556148"/>
              <a:ext cx="1349869" cy="779182"/>
            </a:xfrm>
            <a:prstGeom prst="ellipse">
              <a:avLst/>
            </a:prstGeom>
            <a:gradFill flip="none" rotWithShape="1">
              <a:gsLst>
                <a:gs pos="30000">
                  <a:schemeClr val="bg1">
                    <a:lumMod val="95000"/>
                  </a:schemeClr>
                </a:gs>
                <a:gs pos="100000">
                  <a:schemeClr val="bg1">
                    <a:lumMod val="75000"/>
                  </a:schemeClr>
                </a:gs>
              </a:gsLst>
              <a:lin ang="16200000" scaled="1"/>
              <a:tileRect/>
            </a:gradFill>
            <a:ln w="47625">
              <a:noFill/>
              <a:round/>
              <a:headEnd/>
              <a:tailEnd/>
            </a:ln>
            <a:effectLst>
              <a:innerShdw blurRad="152400">
                <a:schemeClr val="bg1"/>
              </a:innerShdw>
            </a:effectLst>
          </p:spPr>
          <p:txBody>
            <a:bodyPr wrap="none" lIns="0" tIns="0" rIns="0" bIns="0" rtlCol="0" anchor="ctr"/>
            <a:lstStyle/>
            <a:p>
              <a:pPr algn="ctr"/>
              <a:endParaRPr lang="en-US" cap="all">
                <a:solidFill>
                  <a:srgbClr val="FFFFFF"/>
                </a:solidFill>
              </a:endParaRPr>
            </a:p>
          </p:txBody>
        </p:sp>
        <p:sp>
          <p:nvSpPr>
            <p:cNvPr id="44" name="Freeform 8"/>
            <p:cNvSpPr>
              <a:spLocks/>
            </p:cNvSpPr>
            <p:nvPr/>
          </p:nvSpPr>
          <p:spPr bwMode="gray">
            <a:xfrm>
              <a:off x="7277099" y="6556148"/>
              <a:ext cx="1349869" cy="895726"/>
            </a:xfrm>
            <a:custGeom>
              <a:avLst/>
              <a:gdLst>
                <a:gd name="T0" fmla="*/ 7598 w 15195"/>
                <a:gd name="T1" fmla="*/ 0 h 10083"/>
                <a:gd name="T2" fmla="*/ 0 w 15195"/>
                <a:gd name="T3" fmla="*/ 4386 h 10083"/>
                <a:gd name="T4" fmla="*/ 0 w 15195"/>
                <a:gd name="T5" fmla="*/ 5698 h 10083"/>
                <a:gd name="T6" fmla="*/ 7598 w 15195"/>
                <a:gd name="T7" fmla="*/ 10083 h 10083"/>
                <a:gd name="T8" fmla="*/ 15195 w 15195"/>
                <a:gd name="T9" fmla="*/ 5698 h 10083"/>
                <a:gd name="T10" fmla="*/ 15195 w 15195"/>
                <a:gd name="T11" fmla="*/ 4386 h 10083"/>
                <a:gd name="T12" fmla="*/ 7598 w 15195"/>
                <a:gd name="T13" fmla="*/ 0 h 10083"/>
              </a:gdLst>
              <a:ahLst/>
              <a:cxnLst>
                <a:cxn ang="0">
                  <a:pos x="T0" y="T1"/>
                </a:cxn>
                <a:cxn ang="0">
                  <a:pos x="T2" y="T3"/>
                </a:cxn>
                <a:cxn ang="0">
                  <a:pos x="T4" y="T5"/>
                </a:cxn>
                <a:cxn ang="0">
                  <a:pos x="T6" y="T7"/>
                </a:cxn>
                <a:cxn ang="0">
                  <a:pos x="T8" y="T9"/>
                </a:cxn>
                <a:cxn ang="0">
                  <a:pos x="T10" y="T11"/>
                </a:cxn>
                <a:cxn ang="0">
                  <a:pos x="T12" y="T13"/>
                </a:cxn>
              </a:cxnLst>
              <a:rect l="0" t="0" r="r" b="b"/>
              <a:pathLst>
                <a:path w="15195" h="10083">
                  <a:moveTo>
                    <a:pt x="7598" y="0"/>
                  </a:moveTo>
                  <a:cubicBezTo>
                    <a:pt x="3402" y="0"/>
                    <a:pt x="0" y="1964"/>
                    <a:pt x="0" y="4386"/>
                  </a:cubicBezTo>
                  <a:cubicBezTo>
                    <a:pt x="0" y="5698"/>
                    <a:pt x="0" y="5698"/>
                    <a:pt x="0" y="5698"/>
                  </a:cubicBezTo>
                  <a:cubicBezTo>
                    <a:pt x="0" y="8120"/>
                    <a:pt x="3402" y="10083"/>
                    <a:pt x="7598" y="10083"/>
                  </a:cubicBezTo>
                  <a:cubicBezTo>
                    <a:pt x="11794" y="10083"/>
                    <a:pt x="15195" y="8120"/>
                    <a:pt x="15195" y="5698"/>
                  </a:cubicBezTo>
                  <a:cubicBezTo>
                    <a:pt x="15195" y="4386"/>
                    <a:pt x="15195" y="4386"/>
                    <a:pt x="15195" y="4386"/>
                  </a:cubicBezTo>
                  <a:cubicBezTo>
                    <a:pt x="15195" y="1964"/>
                    <a:pt x="11794" y="0"/>
                    <a:pt x="7598" y="0"/>
                  </a:cubicBezTo>
                  <a:close/>
                </a:path>
              </a:pathLst>
            </a:custGeom>
            <a:noFill/>
            <a:ln w="9525">
              <a:gradFill flip="none" rotWithShape="1">
                <a:gsLst>
                  <a:gs pos="50000">
                    <a:schemeClr val="bg1">
                      <a:lumMod val="65000"/>
                    </a:schemeClr>
                  </a:gs>
                  <a:gs pos="0">
                    <a:schemeClr val="bg1">
                      <a:lumMod val="50000"/>
                    </a:schemeClr>
                  </a:gs>
                  <a:gs pos="100000">
                    <a:schemeClr val="bg1">
                      <a:lumMod val="50000"/>
                    </a:schemeClr>
                  </a:gs>
                </a:gsLst>
                <a:lin ang="0" scaled="1"/>
                <a:tileRect/>
              </a:gradFill>
              <a:round/>
              <a:headEnd/>
              <a:tailEnd/>
            </a:ln>
            <a:effectLst>
              <a:innerShdw blurRad="152400">
                <a:prstClr val="black"/>
              </a:innerShdw>
              <a:reflection blurRad="127000" stA="41000" endPos="23000" dir="5400000" sy="-100000" algn="bl" rotWithShape="0"/>
            </a:effectLst>
          </p:spPr>
          <p:txBody>
            <a:bodyPr wrap="none" lIns="0" tIns="0" rIns="0" bIns="0" rtlCol="0" anchor="ctr"/>
            <a:lstStyle/>
            <a:p>
              <a:pPr algn="ctr"/>
              <a:endParaRPr lang="en-US" cap="all">
                <a:solidFill>
                  <a:srgbClr val="FFFFFF"/>
                </a:solidFill>
              </a:endParaRPr>
            </a:p>
          </p:txBody>
        </p:sp>
      </p:grpSp>
      <p:grpSp>
        <p:nvGrpSpPr>
          <p:cNvPr id="5" name="Group 44"/>
          <p:cNvGrpSpPr/>
          <p:nvPr/>
        </p:nvGrpSpPr>
        <p:grpSpPr bwMode="gray">
          <a:xfrm>
            <a:off x="6596228" y="2777816"/>
            <a:ext cx="1744603" cy="1357666"/>
            <a:chOff x="7277099" y="6556148"/>
            <a:chExt cx="1349869" cy="895726"/>
          </a:xfrm>
        </p:grpSpPr>
        <p:sp>
          <p:nvSpPr>
            <p:cNvPr id="46" name="Freeform 8"/>
            <p:cNvSpPr>
              <a:spLocks/>
            </p:cNvSpPr>
            <p:nvPr/>
          </p:nvSpPr>
          <p:spPr bwMode="gray">
            <a:xfrm>
              <a:off x="7277099" y="6556148"/>
              <a:ext cx="1349869" cy="895726"/>
            </a:xfrm>
            <a:custGeom>
              <a:avLst/>
              <a:gdLst>
                <a:gd name="T0" fmla="*/ 7598 w 15195"/>
                <a:gd name="T1" fmla="*/ 0 h 10083"/>
                <a:gd name="T2" fmla="*/ 0 w 15195"/>
                <a:gd name="T3" fmla="*/ 4386 h 10083"/>
                <a:gd name="T4" fmla="*/ 0 w 15195"/>
                <a:gd name="T5" fmla="*/ 5698 h 10083"/>
                <a:gd name="T6" fmla="*/ 7598 w 15195"/>
                <a:gd name="T7" fmla="*/ 10083 h 10083"/>
                <a:gd name="T8" fmla="*/ 15195 w 15195"/>
                <a:gd name="T9" fmla="*/ 5698 h 10083"/>
                <a:gd name="T10" fmla="*/ 15195 w 15195"/>
                <a:gd name="T11" fmla="*/ 4386 h 10083"/>
                <a:gd name="T12" fmla="*/ 7598 w 15195"/>
                <a:gd name="T13" fmla="*/ 0 h 10083"/>
              </a:gdLst>
              <a:ahLst/>
              <a:cxnLst>
                <a:cxn ang="0">
                  <a:pos x="T0" y="T1"/>
                </a:cxn>
                <a:cxn ang="0">
                  <a:pos x="T2" y="T3"/>
                </a:cxn>
                <a:cxn ang="0">
                  <a:pos x="T4" y="T5"/>
                </a:cxn>
                <a:cxn ang="0">
                  <a:pos x="T6" y="T7"/>
                </a:cxn>
                <a:cxn ang="0">
                  <a:pos x="T8" y="T9"/>
                </a:cxn>
                <a:cxn ang="0">
                  <a:pos x="T10" y="T11"/>
                </a:cxn>
                <a:cxn ang="0">
                  <a:pos x="T12" y="T13"/>
                </a:cxn>
              </a:cxnLst>
              <a:rect l="0" t="0" r="r" b="b"/>
              <a:pathLst>
                <a:path w="15195" h="10083">
                  <a:moveTo>
                    <a:pt x="7598" y="0"/>
                  </a:moveTo>
                  <a:cubicBezTo>
                    <a:pt x="3402" y="0"/>
                    <a:pt x="0" y="1964"/>
                    <a:pt x="0" y="4386"/>
                  </a:cubicBezTo>
                  <a:cubicBezTo>
                    <a:pt x="0" y="5698"/>
                    <a:pt x="0" y="5698"/>
                    <a:pt x="0" y="5698"/>
                  </a:cubicBezTo>
                  <a:cubicBezTo>
                    <a:pt x="0" y="8120"/>
                    <a:pt x="3402" y="10083"/>
                    <a:pt x="7598" y="10083"/>
                  </a:cubicBezTo>
                  <a:cubicBezTo>
                    <a:pt x="11794" y="10083"/>
                    <a:pt x="15195" y="8120"/>
                    <a:pt x="15195" y="5698"/>
                  </a:cubicBezTo>
                  <a:cubicBezTo>
                    <a:pt x="15195" y="4386"/>
                    <a:pt x="15195" y="4386"/>
                    <a:pt x="15195" y="4386"/>
                  </a:cubicBezTo>
                  <a:cubicBezTo>
                    <a:pt x="15195" y="1964"/>
                    <a:pt x="11794" y="0"/>
                    <a:pt x="7598" y="0"/>
                  </a:cubicBezTo>
                  <a:close/>
                </a:path>
              </a:pathLst>
            </a:custGeom>
            <a:gradFill flip="none" rotWithShape="1">
              <a:gsLst>
                <a:gs pos="0">
                  <a:schemeClr val="bg1">
                    <a:lumMod val="50000"/>
                  </a:schemeClr>
                </a:gs>
                <a:gs pos="15000">
                  <a:schemeClr val="bg1">
                    <a:lumMod val="65000"/>
                  </a:schemeClr>
                </a:gs>
                <a:gs pos="50000">
                  <a:schemeClr val="bg1">
                    <a:lumMod val="95000"/>
                  </a:schemeClr>
                </a:gs>
                <a:gs pos="100000">
                  <a:schemeClr val="bg1">
                    <a:lumMod val="50000"/>
                  </a:schemeClr>
                </a:gs>
                <a:gs pos="85000">
                  <a:schemeClr val="bg1">
                    <a:lumMod val="75000"/>
                  </a:schemeClr>
                </a:gs>
              </a:gsLst>
              <a:lin ang="0" scaled="1"/>
              <a:tileRect/>
            </a:gradFill>
            <a:ln w="47625">
              <a:noFill/>
              <a:round/>
              <a:headEnd/>
              <a:tailEnd/>
            </a:ln>
            <a:effectLst/>
          </p:spPr>
          <p:txBody>
            <a:bodyPr wrap="none" lIns="0" tIns="0" rIns="0" bIns="0" rtlCol="0" anchor="ctr"/>
            <a:lstStyle/>
            <a:p>
              <a:pPr algn="ctr"/>
              <a:endParaRPr lang="en-US" cap="all">
                <a:solidFill>
                  <a:srgbClr val="FFFFFF"/>
                </a:solidFill>
              </a:endParaRPr>
            </a:p>
          </p:txBody>
        </p:sp>
        <p:sp>
          <p:nvSpPr>
            <p:cNvPr id="47" name="Oval 7"/>
            <p:cNvSpPr>
              <a:spLocks noChangeArrowheads="1"/>
            </p:cNvSpPr>
            <p:nvPr/>
          </p:nvSpPr>
          <p:spPr bwMode="gray">
            <a:xfrm>
              <a:off x="7277099" y="6556148"/>
              <a:ext cx="1349869" cy="779182"/>
            </a:xfrm>
            <a:prstGeom prst="ellipse">
              <a:avLst/>
            </a:prstGeom>
            <a:gradFill flip="none" rotWithShape="1">
              <a:gsLst>
                <a:gs pos="30000">
                  <a:schemeClr val="bg1">
                    <a:lumMod val="95000"/>
                  </a:schemeClr>
                </a:gs>
                <a:gs pos="100000">
                  <a:schemeClr val="bg1">
                    <a:lumMod val="75000"/>
                  </a:schemeClr>
                </a:gs>
              </a:gsLst>
              <a:lin ang="16200000" scaled="1"/>
              <a:tileRect/>
            </a:gradFill>
            <a:ln w="47625">
              <a:noFill/>
              <a:round/>
              <a:headEnd/>
              <a:tailEnd/>
            </a:ln>
            <a:effectLst>
              <a:innerShdw blurRad="152400">
                <a:schemeClr val="bg1"/>
              </a:innerShdw>
            </a:effectLst>
          </p:spPr>
          <p:txBody>
            <a:bodyPr wrap="none" lIns="0" tIns="0" rIns="0" bIns="0" rtlCol="0" anchor="ctr"/>
            <a:lstStyle/>
            <a:p>
              <a:pPr algn="ctr"/>
              <a:endParaRPr lang="en-US" cap="all">
                <a:solidFill>
                  <a:srgbClr val="FFFFFF"/>
                </a:solidFill>
              </a:endParaRPr>
            </a:p>
          </p:txBody>
        </p:sp>
        <p:sp>
          <p:nvSpPr>
            <p:cNvPr id="48" name="Freeform 8"/>
            <p:cNvSpPr>
              <a:spLocks/>
            </p:cNvSpPr>
            <p:nvPr/>
          </p:nvSpPr>
          <p:spPr bwMode="gray">
            <a:xfrm>
              <a:off x="7277099" y="6556148"/>
              <a:ext cx="1349869" cy="895726"/>
            </a:xfrm>
            <a:custGeom>
              <a:avLst/>
              <a:gdLst>
                <a:gd name="T0" fmla="*/ 7598 w 15195"/>
                <a:gd name="T1" fmla="*/ 0 h 10083"/>
                <a:gd name="T2" fmla="*/ 0 w 15195"/>
                <a:gd name="T3" fmla="*/ 4386 h 10083"/>
                <a:gd name="T4" fmla="*/ 0 w 15195"/>
                <a:gd name="T5" fmla="*/ 5698 h 10083"/>
                <a:gd name="T6" fmla="*/ 7598 w 15195"/>
                <a:gd name="T7" fmla="*/ 10083 h 10083"/>
                <a:gd name="T8" fmla="*/ 15195 w 15195"/>
                <a:gd name="T9" fmla="*/ 5698 h 10083"/>
                <a:gd name="T10" fmla="*/ 15195 w 15195"/>
                <a:gd name="T11" fmla="*/ 4386 h 10083"/>
                <a:gd name="T12" fmla="*/ 7598 w 15195"/>
                <a:gd name="T13" fmla="*/ 0 h 10083"/>
              </a:gdLst>
              <a:ahLst/>
              <a:cxnLst>
                <a:cxn ang="0">
                  <a:pos x="T0" y="T1"/>
                </a:cxn>
                <a:cxn ang="0">
                  <a:pos x="T2" y="T3"/>
                </a:cxn>
                <a:cxn ang="0">
                  <a:pos x="T4" y="T5"/>
                </a:cxn>
                <a:cxn ang="0">
                  <a:pos x="T6" y="T7"/>
                </a:cxn>
                <a:cxn ang="0">
                  <a:pos x="T8" y="T9"/>
                </a:cxn>
                <a:cxn ang="0">
                  <a:pos x="T10" y="T11"/>
                </a:cxn>
                <a:cxn ang="0">
                  <a:pos x="T12" y="T13"/>
                </a:cxn>
              </a:cxnLst>
              <a:rect l="0" t="0" r="r" b="b"/>
              <a:pathLst>
                <a:path w="15195" h="10083">
                  <a:moveTo>
                    <a:pt x="7598" y="0"/>
                  </a:moveTo>
                  <a:cubicBezTo>
                    <a:pt x="3402" y="0"/>
                    <a:pt x="0" y="1964"/>
                    <a:pt x="0" y="4386"/>
                  </a:cubicBezTo>
                  <a:cubicBezTo>
                    <a:pt x="0" y="5698"/>
                    <a:pt x="0" y="5698"/>
                    <a:pt x="0" y="5698"/>
                  </a:cubicBezTo>
                  <a:cubicBezTo>
                    <a:pt x="0" y="8120"/>
                    <a:pt x="3402" y="10083"/>
                    <a:pt x="7598" y="10083"/>
                  </a:cubicBezTo>
                  <a:cubicBezTo>
                    <a:pt x="11794" y="10083"/>
                    <a:pt x="15195" y="8120"/>
                    <a:pt x="15195" y="5698"/>
                  </a:cubicBezTo>
                  <a:cubicBezTo>
                    <a:pt x="15195" y="4386"/>
                    <a:pt x="15195" y="4386"/>
                    <a:pt x="15195" y="4386"/>
                  </a:cubicBezTo>
                  <a:cubicBezTo>
                    <a:pt x="15195" y="1964"/>
                    <a:pt x="11794" y="0"/>
                    <a:pt x="7598" y="0"/>
                  </a:cubicBezTo>
                  <a:close/>
                </a:path>
              </a:pathLst>
            </a:custGeom>
            <a:noFill/>
            <a:ln w="9525">
              <a:gradFill flip="none" rotWithShape="1">
                <a:gsLst>
                  <a:gs pos="50000">
                    <a:schemeClr val="bg1">
                      <a:lumMod val="65000"/>
                    </a:schemeClr>
                  </a:gs>
                  <a:gs pos="0">
                    <a:schemeClr val="bg1">
                      <a:lumMod val="50000"/>
                    </a:schemeClr>
                  </a:gs>
                  <a:gs pos="100000">
                    <a:schemeClr val="bg1">
                      <a:lumMod val="50000"/>
                    </a:schemeClr>
                  </a:gs>
                </a:gsLst>
                <a:lin ang="0" scaled="1"/>
                <a:tileRect/>
              </a:gradFill>
              <a:round/>
              <a:headEnd/>
              <a:tailEnd/>
            </a:ln>
            <a:effectLst>
              <a:innerShdw blurRad="152400">
                <a:prstClr val="black"/>
              </a:innerShdw>
              <a:reflection blurRad="127000" stA="41000" endPos="23000" dir="5400000" sy="-100000" algn="bl" rotWithShape="0"/>
            </a:effectLst>
          </p:spPr>
          <p:txBody>
            <a:bodyPr wrap="none" lIns="0" tIns="0" rIns="0" bIns="0" rtlCol="0" anchor="ctr"/>
            <a:lstStyle/>
            <a:p>
              <a:pPr algn="ctr"/>
              <a:endParaRPr lang="en-US" cap="all">
                <a:solidFill>
                  <a:srgbClr val="FFFFFF"/>
                </a:solidFill>
              </a:endParaRPr>
            </a:p>
          </p:txBody>
        </p:sp>
      </p:grpSp>
      <p:grpSp>
        <p:nvGrpSpPr>
          <p:cNvPr id="6" name="Group 118"/>
          <p:cNvGrpSpPr/>
          <p:nvPr/>
        </p:nvGrpSpPr>
        <p:grpSpPr>
          <a:xfrm>
            <a:off x="835147" y="1966056"/>
            <a:ext cx="1421310" cy="1499789"/>
            <a:chOff x="1113240" y="2530170"/>
            <a:chExt cx="1894586" cy="2082158"/>
          </a:xfrm>
        </p:grpSpPr>
        <p:sp>
          <p:nvSpPr>
            <p:cNvPr id="53" name="Oval 52"/>
            <p:cNvSpPr/>
            <p:nvPr/>
          </p:nvSpPr>
          <p:spPr bwMode="gray">
            <a:xfrm>
              <a:off x="1113240" y="4238156"/>
              <a:ext cx="1894586" cy="374172"/>
            </a:xfrm>
            <a:prstGeom prst="ellipse">
              <a:avLst/>
            </a:prstGeom>
            <a:gradFill flip="none" rotWithShape="1">
              <a:gsLst>
                <a:gs pos="0">
                  <a:schemeClr val="tx1">
                    <a:lumMod val="0"/>
                    <a:alpha val="59000"/>
                  </a:schemeClr>
                </a:gs>
                <a:gs pos="100000">
                  <a:schemeClr val="tx1">
                    <a:alpha val="0"/>
                  </a:schemeClr>
                </a:gs>
              </a:gsLst>
              <a:path path="shape">
                <a:fillToRect l="50000" t="50000" r="50000" b="50000"/>
              </a:path>
              <a:tileRect/>
            </a:gradFill>
            <a:ln w="19050">
              <a:noFill/>
              <a:round/>
              <a:headEnd/>
              <a:tailEnd/>
            </a:ln>
          </p:spPr>
          <p:txBody>
            <a:bodyPr wrap="none" lIns="0" tIns="0" rIns="0" bIns="0" rtlCol="0" anchor="ctr"/>
            <a:lstStyle/>
            <a:p>
              <a:pPr algn="ctr" defTabSz="609448"/>
              <a:endParaRPr lang="en-US" sz="1200" cap="all" dirty="0">
                <a:solidFill>
                  <a:srgbClr val="FFFFFF"/>
                </a:solidFill>
              </a:endParaRPr>
            </a:p>
          </p:txBody>
        </p:sp>
        <p:grpSp>
          <p:nvGrpSpPr>
            <p:cNvPr id="7" name="Group 54"/>
            <p:cNvGrpSpPr/>
            <p:nvPr/>
          </p:nvGrpSpPr>
          <p:grpSpPr bwMode="gray">
            <a:xfrm>
              <a:off x="1113240" y="2530170"/>
              <a:ext cx="1894586" cy="1895071"/>
              <a:chOff x="3662853" y="2268215"/>
              <a:chExt cx="1820820" cy="1820819"/>
            </a:xfrm>
            <a:effectLst/>
          </p:grpSpPr>
          <p:sp>
            <p:nvSpPr>
              <p:cNvPr id="61" name="Oval 60"/>
              <p:cNvSpPr/>
              <p:nvPr/>
            </p:nvSpPr>
            <p:spPr bwMode="gray">
              <a:xfrm>
                <a:off x="3662853" y="2268215"/>
                <a:ext cx="1820820" cy="1820819"/>
              </a:xfrm>
              <a:prstGeom prst="ellipse">
                <a:avLst/>
              </a:prstGeom>
              <a:gradFill flip="none" rotWithShape="1">
                <a:gsLst>
                  <a:gs pos="20000">
                    <a:schemeClr val="accent1">
                      <a:lumMod val="75000"/>
                    </a:schemeClr>
                  </a:gs>
                  <a:gs pos="50000">
                    <a:schemeClr val="accent1"/>
                  </a:gs>
                  <a:gs pos="80000">
                    <a:schemeClr val="accent1">
                      <a:lumMod val="75000"/>
                    </a:schemeClr>
                  </a:gs>
                </a:gsLst>
                <a:lin ang="13500000" scaled="1"/>
                <a:tileRect/>
              </a:gradFill>
              <a:ln w="31750">
                <a:gradFill flip="none" rotWithShape="1">
                  <a:gsLst>
                    <a:gs pos="50000">
                      <a:srgbClr val="FFFFFF">
                        <a:lumMod val="95000"/>
                      </a:srgbClr>
                    </a:gs>
                    <a:gs pos="0">
                      <a:srgbClr val="FFFFFF">
                        <a:lumMod val="65000"/>
                      </a:srgbClr>
                    </a:gs>
                    <a:gs pos="100000">
                      <a:srgbClr val="FFFFFF">
                        <a:lumMod val="65000"/>
                      </a:srgbClr>
                    </a:gs>
                  </a:gsLst>
                  <a:lin ang="10800000" scaled="1"/>
                  <a:tileRect/>
                </a:gradFill>
                <a:round/>
                <a:headEnd/>
                <a:tailEnd/>
              </a:ln>
              <a:effectLst>
                <a:innerShdw blurRad="152400">
                  <a:prstClr val="black"/>
                </a:innerShdw>
                <a:reflection blurRad="127000" stA="41000" endPos="23000" dir="5400000" sy="-100000" algn="bl" rotWithShape="0"/>
              </a:effectLst>
            </p:spPr>
            <p:txBody>
              <a:bodyPr wrap="none" lIns="0" tIns="0" rIns="0" bIns="0" rtlCol="0" anchor="ctr"/>
              <a:lstStyle/>
              <a:p>
                <a:pPr algn="ctr" defTabSz="609448"/>
                <a:endParaRPr lang="en-US" sz="1200" kern="0" cap="all" dirty="0">
                  <a:solidFill>
                    <a:srgbClr val="FFFFFF"/>
                  </a:solidFill>
                </a:endParaRPr>
              </a:p>
            </p:txBody>
          </p:sp>
          <p:sp>
            <p:nvSpPr>
              <p:cNvPr id="62" name="Oval 61"/>
              <p:cNvSpPr>
                <a:spLocks noChangeAspect="1"/>
              </p:cNvSpPr>
              <p:nvPr/>
            </p:nvSpPr>
            <p:spPr bwMode="gray">
              <a:xfrm>
                <a:off x="3730483" y="2335844"/>
                <a:ext cx="1685559" cy="1685560"/>
              </a:xfrm>
              <a:prstGeom prst="ellipse">
                <a:avLst/>
              </a:prstGeom>
              <a:gradFill flip="none" rotWithShape="1">
                <a:gsLst>
                  <a:gs pos="63000">
                    <a:schemeClr val="bg1">
                      <a:alpha val="0"/>
                    </a:schemeClr>
                  </a:gs>
                  <a:gs pos="0">
                    <a:schemeClr val="bg1">
                      <a:alpha val="75000"/>
                    </a:schemeClr>
                  </a:gs>
                  <a:gs pos="12000">
                    <a:schemeClr val="bg1">
                      <a:alpha val="50000"/>
                    </a:schemeClr>
                  </a:gs>
                </a:gsLst>
                <a:lin ang="5400000" scaled="1"/>
                <a:tileRect/>
              </a:gradFill>
              <a:ln w="9525" cap="flat" cmpd="sng" algn="ctr">
                <a:noFill/>
                <a:prstDash val="solid"/>
                <a:round/>
                <a:headEnd type="none" w="med" len="med"/>
                <a:tailEnd type="none" w="med" len="med"/>
              </a:ln>
              <a:effectLst/>
            </p:spPr>
            <p:txBody>
              <a:bodyPr wrap="none" lIns="0" tIns="0" rIns="0" bIns="0" rtlCol="0" anchor="ctr"/>
              <a:lstStyle/>
              <a:p>
                <a:pPr algn="ctr"/>
                <a:endParaRPr lang="en-US" sz="1200" cap="all" dirty="0">
                  <a:solidFill>
                    <a:srgbClr val="FFFFFF"/>
                  </a:solidFill>
                </a:endParaRPr>
              </a:p>
            </p:txBody>
          </p:sp>
        </p:grpSp>
        <p:sp>
          <p:nvSpPr>
            <p:cNvPr id="8" name="TextBox 7"/>
            <p:cNvSpPr txBox="1"/>
            <p:nvPr/>
          </p:nvSpPr>
          <p:spPr>
            <a:xfrm>
              <a:off x="1192285" y="2771682"/>
              <a:ext cx="1753845" cy="1281860"/>
            </a:xfrm>
            <a:prstGeom prst="rect">
              <a:avLst/>
            </a:prstGeom>
            <a:noFill/>
          </p:spPr>
          <p:txBody>
            <a:bodyPr wrap="square" rtlCol="0">
              <a:spAutoFit/>
            </a:bodyPr>
            <a:lstStyle/>
            <a:p>
              <a:pPr algn="ctr"/>
              <a:r>
                <a:rPr lang="en-US" sz="5400" b="1" spc="-300" dirty="0" smtClean="0">
                  <a:solidFill>
                    <a:schemeClr val="bg1"/>
                  </a:solidFill>
                </a:rPr>
                <a:t>62</a:t>
              </a:r>
              <a:r>
                <a:rPr lang="en-US" sz="3200" b="1" spc="-300" dirty="0" smtClean="0">
                  <a:solidFill>
                    <a:schemeClr val="bg1"/>
                  </a:solidFill>
                </a:rPr>
                <a:t>M</a:t>
              </a:r>
              <a:endParaRPr lang="en-US" sz="3200" b="1" spc="-300" dirty="0">
                <a:solidFill>
                  <a:schemeClr val="bg1"/>
                </a:solidFill>
              </a:endParaRPr>
            </a:p>
          </p:txBody>
        </p:sp>
      </p:grpSp>
      <p:grpSp>
        <p:nvGrpSpPr>
          <p:cNvPr id="9" name="Group 117"/>
          <p:cNvGrpSpPr/>
          <p:nvPr/>
        </p:nvGrpSpPr>
        <p:grpSpPr>
          <a:xfrm>
            <a:off x="2838311" y="1992572"/>
            <a:ext cx="1421310" cy="1474527"/>
            <a:chOff x="3783429" y="2530170"/>
            <a:chExt cx="1894586" cy="2082158"/>
          </a:xfrm>
        </p:grpSpPr>
        <p:sp>
          <p:nvSpPr>
            <p:cNvPr id="66" name="Oval 65"/>
            <p:cNvSpPr/>
            <p:nvPr/>
          </p:nvSpPr>
          <p:spPr bwMode="gray">
            <a:xfrm>
              <a:off x="3783429" y="4238156"/>
              <a:ext cx="1894586" cy="374172"/>
            </a:xfrm>
            <a:prstGeom prst="ellipse">
              <a:avLst/>
            </a:prstGeom>
            <a:gradFill flip="none" rotWithShape="1">
              <a:gsLst>
                <a:gs pos="0">
                  <a:schemeClr val="tx1">
                    <a:lumMod val="0"/>
                    <a:alpha val="59000"/>
                  </a:schemeClr>
                </a:gs>
                <a:gs pos="100000">
                  <a:schemeClr val="tx1">
                    <a:alpha val="0"/>
                  </a:schemeClr>
                </a:gs>
              </a:gsLst>
              <a:path path="shape">
                <a:fillToRect l="50000" t="50000" r="50000" b="50000"/>
              </a:path>
              <a:tileRect/>
            </a:gradFill>
            <a:ln w="19050">
              <a:noFill/>
              <a:round/>
              <a:headEnd/>
              <a:tailEnd/>
            </a:ln>
          </p:spPr>
          <p:txBody>
            <a:bodyPr wrap="none" lIns="0" tIns="0" rIns="0" bIns="0" rtlCol="0" anchor="ctr"/>
            <a:lstStyle/>
            <a:p>
              <a:pPr algn="ctr" defTabSz="609448"/>
              <a:endParaRPr lang="en-US" sz="1200" cap="all" dirty="0">
                <a:solidFill>
                  <a:srgbClr val="FFFFFF"/>
                </a:solidFill>
              </a:endParaRPr>
            </a:p>
          </p:txBody>
        </p:sp>
        <p:grpSp>
          <p:nvGrpSpPr>
            <p:cNvPr id="10" name="Group 66"/>
            <p:cNvGrpSpPr/>
            <p:nvPr/>
          </p:nvGrpSpPr>
          <p:grpSpPr bwMode="gray">
            <a:xfrm>
              <a:off x="3783429" y="2530170"/>
              <a:ext cx="1894586" cy="1895071"/>
              <a:chOff x="3662853" y="2268215"/>
              <a:chExt cx="1820820" cy="1820819"/>
            </a:xfrm>
            <a:effectLst/>
          </p:grpSpPr>
          <p:sp>
            <p:nvSpPr>
              <p:cNvPr id="68" name="Oval 67"/>
              <p:cNvSpPr/>
              <p:nvPr/>
            </p:nvSpPr>
            <p:spPr bwMode="gray">
              <a:xfrm>
                <a:off x="3662853" y="2268215"/>
                <a:ext cx="1820820" cy="1820819"/>
              </a:xfrm>
              <a:prstGeom prst="ellipse">
                <a:avLst/>
              </a:prstGeom>
              <a:gradFill flip="none" rotWithShape="1">
                <a:gsLst>
                  <a:gs pos="20000">
                    <a:schemeClr val="accent4">
                      <a:lumMod val="75000"/>
                    </a:schemeClr>
                  </a:gs>
                  <a:gs pos="50000">
                    <a:schemeClr val="accent4"/>
                  </a:gs>
                  <a:gs pos="80000">
                    <a:schemeClr val="accent4">
                      <a:lumMod val="75000"/>
                    </a:schemeClr>
                  </a:gs>
                </a:gsLst>
                <a:lin ang="13500000" scaled="1"/>
                <a:tileRect/>
              </a:gradFill>
              <a:ln w="31750">
                <a:gradFill flip="none" rotWithShape="1">
                  <a:gsLst>
                    <a:gs pos="50000">
                      <a:srgbClr val="FFFFFF">
                        <a:lumMod val="95000"/>
                      </a:srgbClr>
                    </a:gs>
                    <a:gs pos="0">
                      <a:srgbClr val="FFFFFF">
                        <a:lumMod val="65000"/>
                      </a:srgbClr>
                    </a:gs>
                    <a:gs pos="100000">
                      <a:srgbClr val="FFFFFF">
                        <a:lumMod val="65000"/>
                      </a:srgbClr>
                    </a:gs>
                  </a:gsLst>
                  <a:lin ang="10800000" scaled="1"/>
                  <a:tileRect/>
                </a:gradFill>
                <a:round/>
                <a:headEnd/>
                <a:tailEnd/>
              </a:ln>
              <a:effectLst>
                <a:innerShdw blurRad="152400">
                  <a:prstClr val="black"/>
                </a:innerShdw>
                <a:reflection blurRad="127000" stA="41000" endPos="23000" dir="5400000" sy="-100000" algn="bl" rotWithShape="0"/>
              </a:effectLst>
            </p:spPr>
            <p:txBody>
              <a:bodyPr wrap="none" lIns="0" tIns="0" rIns="0" bIns="0" rtlCol="0" anchor="ctr"/>
              <a:lstStyle/>
              <a:p>
                <a:pPr algn="ctr" defTabSz="609448"/>
                <a:endParaRPr lang="en-US" sz="1200" kern="0" cap="all" dirty="0">
                  <a:solidFill>
                    <a:srgbClr val="FFFFFF"/>
                  </a:solidFill>
                </a:endParaRPr>
              </a:p>
            </p:txBody>
          </p:sp>
          <p:sp>
            <p:nvSpPr>
              <p:cNvPr id="69" name="Oval 68"/>
              <p:cNvSpPr>
                <a:spLocks noChangeAspect="1"/>
              </p:cNvSpPr>
              <p:nvPr/>
            </p:nvSpPr>
            <p:spPr bwMode="gray">
              <a:xfrm>
                <a:off x="3730483" y="2335844"/>
                <a:ext cx="1685560" cy="1685560"/>
              </a:xfrm>
              <a:prstGeom prst="ellipse">
                <a:avLst/>
              </a:prstGeom>
              <a:gradFill flip="none" rotWithShape="1">
                <a:gsLst>
                  <a:gs pos="63000">
                    <a:srgbClr val="FFFFFF">
                      <a:alpha val="0"/>
                    </a:srgbClr>
                  </a:gs>
                  <a:gs pos="0">
                    <a:srgbClr val="FFFFFF">
                      <a:alpha val="75000"/>
                    </a:srgbClr>
                  </a:gs>
                  <a:gs pos="12000">
                    <a:srgbClr val="FFFFFF">
                      <a:alpha val="50000"/>
                    </a:srgbClr>
                  </a:gs>
                </a:gsLst>
                <a:lin ang="5400000" scaled="1"/>
                <a:tileRect/>
              </a:gradFill>
              <a:ln w="9525" cap="flat" cmpd="sng" algn="ctr">
                <a:noFill/>
                <a:prstDash val="solid"/>
                <a:round/>
                <a:headEnd type="none" w="med" len="med"/>
                <a:tailEnd type="none" w="med" len="med"/>
              </a:ln>
              <a:effectLst/>
            </p:spPr>
            <p:txBody>
              <a:bodyPr wrap="none" lIns="0" tIns="0" rIns="0" bIns="0" rtlCol="0" anchor="ctr"/>
              <a:lstStyle/>
              <a:p>
                <a:pPr algn="ctr" defTabSz="609448"/>
                <a:endParaRPr lang="en-US" sz="1200" kern="0" cap="all" dirty="0">
                  <a:solidFill>
                    <a:srgbClr val="FFFFFF"/>
                  </a:solidFill>
                </a:endParaRPr>
              </a:p>
            </p:txBody>
          </p:sp>
        </p:grpSp>
        <p:sp>
          <p:nvSpPr>
            <p:cNvPr id="70" name="TextBox 69"/>
            <p:cNvSpPr txBox="1"/>
            <p:nvPr/>
          </p:nvSpPr>
          <p:spPr>
            <a:xfrm>
              <a:off x="3917051" y="2789269"/>
              <a:ext cx="1753845" cy="1303821"/>
            </a:xfrm>
            <a:prstGeom prst="rect">
              <a:avLst/>
            </a:prstGeom>
            <a:noFill/>
          </p:spPr>
          <p:txBody>
            <a:bodyPr wrap="square" rtlCol="0">
              <a:spAutoFit/>
            </a:bodyPr>
            <a:lstStyle/>
            <a:p>
              <a:pPr algn="ctr"/>
              <a:r>
                <a:rPr lang="en-US" sz="5400" b="1" spc="-300" dirty="0" smtClean="0">
                  <a:solidFill>
                    <a:schemeClr val="bg1"/>
                  </a:solidFill>
                </a:rPr>
                <a:t>2</a:t>
              </a:r>
              <a:r>
                <a:rPr lang="en-US" sz="5400" b="1" spc="-200" dirty="0" smtClean="0">
                  <a:solidFill>
                    <a:schemeClr val="bg1"/>
                  </a:solidFill>
                </a:rPr>
                <a:t>0</a:t>
              </a:r>
              <a:r>
                <a:rPr lang="en-US" sz="4400" b="1" spc="-300" baseline="30000" dirty="0" smtClean="0">
                  <a:solidFill>
                    <a:schemeClr val="bg1"/>
                  </a:solidFill>
                </a:rPr>
                <a:t>%</a:t>
              </a:r>
              <a:endParaRPr lang="en-US" b="1" spc="-300" baseline="30000" dirty="0">
                <a:solidFill>
                  <a:schemeClr val="bg1"/>
                </a:solidFill>
              </a:endParaRPr>
            </a:p>
          </p:txBody>
        </p:sp>
      </p:grpSp>
      <p:grpSp>
        <p:nvGrpSpPr>
          <p:cNvPr id="11" name="Group 119"/>
          <p:cNvGrpSpPr/>
          <p:nvPr/>
        </p:nvGrpSpPr>
        <p:grpSpPr>
          <a:xfrm>
            <a:off x="4657821" y="1992572"/>
            <a:ext cx="1784424" cy="1474527"/>
            <a:chOff x="6208809" y="2090308"/>
            <a:chExt cx="2378612" cy="2082158"/>
          </a:xfrm>
        </p:grpSpPr>
        <p:sp>
          <p:nvSpPr>
            <p:cNvPr id="107" name="Oval 106"/>
            <p:cNvSpPr/>
            <p:nvPr/>
          </p:nvSpPr>
          <p:spPr bwMode="gray">
            <a:xfrm>
              <a:off x="6371408" y="3798294"/>
              <a:ext cx="1894586" cy="374172"/>
            </a:xfrm>
            <a:prstGeom prst="ellipse">
              <a:avLst/>
            </a:prstGeom>
            <a:gradFill flip="none" rotWithShape="1">
              <a:gsLst>
                <a:gs pos="0">
                  <a:schemeClr val="tx1">
                    <a:lumMod val="0"/>
                    <a:alpha val="59000"/>
                  </a:schemeClr>
                </a:gs>
                <a:gs pos="100000">
                  <a:schemeClr val="tx1">
                    <a:alpha val="0"/>
                  </a:schemeClr>
                </a:gs>
              </a:gsLst>
              <a:path path="shape">
                <a:fillToRect l="50000" t="50000" r="50000" b="50000"/>
              </a:path>
              <a:tileRect/>
            </a:gradFill>
            <a:ln w="19050">
              <a:noFill/>
              <a:round/>
              <a:headEnd/>
              <a:tailEnd/>
            </a:ln>
          </p:spPr>
          <p:txBody>
            <a:bodyPr wrap="none" lIns="0" tIns="0" rIns="0" bIns="0" rtlCol="0" anchor="ctr"/>
            <a:lstStyle/>
            <a:p>
              <a:pPr algn="ctr" defTabSz="609448"/>
              <a:endParaRPr lang="en-US" sz="1200" cap="all" dirty="0">
                <a:solidFill>
                  <a:srgbClr val="FFFFFF"/>
                </a:solidFill>
              </a:endParaRPr>
            </a:p>
          </p:txBody>
        </p:sp>
        <p:grpSp>
          <p:nvGrpSpPr>
            <p:cNvPr id="12" name="Group 116"/>
            <p:cNvGrpSpPr/>
            <p:nvPr/>
          </p:nvGrpSpPr>
          <p:grpSpPr>
            <a:xfrm>
              <a:off x="6208809" y="2090308"/>
              <a:ext cx="2378612" cy="1895071"/>
              <a:chOff x="6208809" y="2090308"/>
              <a:chExt cx="2378612" cy="1895071"/>
            </a:xfrm>
          </p:grpSpPr>
          <p:grpSp>
            <p:nvGrpSpPr>
              <p:cNvPr id="13" name="Group 107"/>
              <p:cNvGrpSpPr/>
              <p:nvPr/>
            </p:nvGrpSpPr>
            <p:grpSpPr bwMode="gray">
              <a:xfrm>
                <a:off x="6371408" y="2090308"/>
                <a:ext cx="1894586" cy="1895071"/>
                <a:chOff x="3662853" y="2268215"/>
                <a:chExt cx="1820820" cy="1820819"/>
              </a:xfrm>
              <a:effectLst/>
            </p:grpSpPr>
            <p:sp>
              <p:nvSpPr>
                <p:cNvPr id="109" name="Oval 108"/>
                <p:cNvSpPr/>
                <p:nvPr/>
              </p:nvSpPr>
              <p:spPr bwMode="gray">
                <a:xfrm>
                  <a:off x="3662853" y="2268215"/>
                  <a:ext cx="1820820" cy="1820819"/>
                </a:xfrm>
                <a:prstGeom prst="ellipse">
                  <a:avLst/>
                </a:prstGeom>
                <a:gradFill flip="none" rotWithShape="1">
                  <a:gsLst>
                    <a:gs pos="20000">
                      <a:schemeClr val="accent2">
                        <a:lumMod val="75000"/>
                      </a:schemeClr>
                    </a:gs>
                    <a:gs pos="50000">
                      <a:schemeClr val="accent2"/>
                    </a:gs>
                    <a:gs pos="80000">
                      <a:schemeClr val="accent2">
                        <a:lumMod val="75000"/>
                      </a:schemeClr>
                    </a:gs>
                  </a:gsLst>
                  <a:lin ang="13500000" scaled="1"/>
                  <a:tileRect/>
                </a:gradFill>
                <a:ln w="31750">
                  <a:gradFill flip="none" rotWithShape="1">
                    <a:gsLst>
                      <a:gs pos="50000">
                        <a:srgbClr val="FFFFFF">
                          <a:lumMod val="95000"/>
                        </a:srgbClr>
                      </a:gs>
                      <a:gs pos="0">
                        <a:srgbClr val="FFFFFF">
                          <a:lumMod val="65000"/>
                        </a:srgbClr>
                      </a:gs>
                      <a:gs pos="100000">
                        <a:srgbClr val="FFFFFF">
                          <a:lumMod val="65000"/>
                        </a:srgbClr>
                      </a:gs>
                    </a:gsLst>
                    <a:lin ang="10800000" scaled="1"/>
                    <a:tileRect/>
                  </a:gradFill>
                  <a:round/>
                  <a:headEnd/>
                  <a:tailEnd/>
                </a:ln>
                <a:effectLst>
                  <a:innerShdw blurRad="152400">
                    <a:prstClr val="black"/>
                  </a:innerShdw>
                  <a:reflection blurRad="127000" stA="41000" endPos="23000" dir="5400000" sy="-100000" algn="bl" rotWithShape="0"/>
                </a:effectLst>
              </p:spPr>
              <p:txBody>
                <a:bodyPr wrap="none" lIns="0" tIns="0" rIns="0" bIns="0" rtlCol="0" anchor="ctr"/>
                <a:lstStyle/>
                <a:p>
                  <a:pPr algn="ctr" defTabSz="609448"/>
                  <a:endParaRPr lang="en-US" sz="1200" kern="0" cap="all" dirty="0">
                    <a:solidFill>
                      <a:srgbClr val="FFFFFF"/>
                    </a:solidFill>
                  </a:endParaRPr>
                </a:p>
              </p:txBody>
            </p:sp>
            <p:sp>
              <p:nvSpPr>
                <p:cNvPr id="110" name="Oval 109"/>
                <p:cNvSpPr>
                  <a:spLocks noChangeAspect="1"/>
                </p:cNvSpPr>
                <p:nvPr/>
              </p:nvSpPr>
              <p:spPr bwMode="gray">
                <a:xfrm>
                  <a:off x="3730483" y="2335844"/>
                  <a:ext cx="1685560" cy="1685560"/>
                </a:xfrm>
                <a:prstGeom prst="ellipse">
                  <a:avLst/>
                </a:prstGeom>
                <a:gradFill flip="none" rotWithShape="1">
                  <a:gsLst>
                    <a:gs pos="63000">
                      <a:schemeClr val="bg1">
                        <a:alpha val="0"/>
                      </a:schemeClr>
                    </a:gs>
                    <a:gs pos="0">
                      <a:schemeClr val="bg1">
                        <a:alpha val="75000"/>
                      </a:schemeClr>
                    </a:gs>
                    <a:gs pos="12000">
                      <a:schemeClr val="bg1">
                        <a:alpha val="50000"/>
                      </a:schemeClr>
                    </a:gs>
                  </a:gsLst>
                  <a:lin ang="5400000" scaled="1"/>
                  <a:tileRect/>
                </a:gradFill>
                <a:ln w="9525" cap="flat" cmpd="sng" algn="ctr">
                  <a:noFill/>
                  <a:prstDash val="solid"/>
                  <a:round/>
                  <a:headEnd type="none" w="med" len="med"/>
                  <a:tailEnd type="none" w="med" len="med"/>
                </a:ln>
                <a:effectLst/>
              </p:spPr>
              <p:txBody>
                <a:bodyPr wrap="none" lIns="0" tIns="0" rIns="0" bIns="0" rtlCol="0" anchor="ctr"/>
                <a:lstStyle/>
                <a:p>
                  <a:pPr algn="ctr"/>
                  <a:endParaRPr lang="en-US" sz="1200" cap="all" dirty="0">
                    <a:solidFill>
                      <a:srgbClr val="FFFFFF"/>
                    </a:solidFill>
                  </a:endParaRPr>
                </a:p>
              </p:txBody>
            </p:sp>
          </p:grpSp>
          <p:sp>
            <p:nvSpPr>
              <p:cNvPr id="111" name="TextBox 110"/>
              <p:cNvSpPr txBox="1"/>
              <p:nvPr/>
            </p:nvSpPr>
            <p:spPr>
              <a:xfrm>
                <a:off x="6208809" y="2386147"/>
                <a:ext cx="2378612" cy="1303821"/>
              </a:xfrm>
              <a:prstGeom prst="rect">
                <a:avLst/>
              </a:prstGeom>
              <a:noFill/>
            </p:spPr>
            <p:txBody>
              <a:bodyPr wrap="square" rtlCol="0">
                <a:spAutoFit/>
              </a:bodyPr>
              <a:lstStyle/>
              <a:p>
                <a:pPr algn="ctr"/>
                <a:r>
                  <a:rPr lang="en-US" sz="5400" b="1" spc="-300" dirty="0">
                    <a:solidFill>
                      <a:schemeClr val="bg1"/>
                    </a:solidFill>
                  </a:rPr>
                  <a:t>75</a:t>
                </a:r>
                <a:r>
                  <a:rPr lang="en-US" sz="4400" b="1" baseline="30000" dirty="0">
                    <a:solidFill>
                      <a:schemeClr val="bg1"/>
                    </a:solidFill>
                  </a:rPr>
                  <a:t>%</a:t>
                </a:r>
                <a:r>
                  <a:rPr lang="en-US" sz="3600" b="1" spc="-300" baseline="20000" dirty="0" smtClean="0">
                    <a:solidFill>
                      <a:schemeClr val="bg1"/>
                    </a:solidFill>
                  </a:rPr>
                  <a:t>+</a:t>
                </a:r>
                <a:endParaRPr lang="en-US" sz="1800" b="1" spc="-300" baseline="20000" dirty="0">
                  <a:solidFill>
                    <a:schemeClr val="bg1"/>
                  </a:solidFill>
                </a:endParaRPr>
              </a:p>
            </p:txBody>
          </p:sp>
        </p:grpSp>
      </p:grpSp>
      <p:grpSp>
        <p:nvGrpSpPr>
          <p:cNvPr id="14" name="Group 13"/>
          <p:cNvGrpSpPr/>
          <p:nvPr/>
        </p:nvGrpSpPr>
        <p:grpSpPr>
          <a:xfrm>
            <a:off x="6757874" y="1992572"/>
            <a:ext cx="1421310" cy="1474527"/>
            <a:chOff x="9008152" y="2530170"/>
            <a:chExt cx="1894586" cy="2082158"/>
          </a:xfrm>
        </p:grpSpPr>
        <p:sp>
          <p:nvSpPr>
            <p:cNvPr id="112" name="Oval 111"/>
            <p:cNvSpPr/>
            <p:nvPr/>
          </p:nvSpPr>
          <p:spPr bwMode="gray">
            <a:xfrm>
              <a:off x="9008152" y="4238156"/>
              <a:ext cx="1894586" cy="374172"/>
            </a:xfrm>
            <a:prstGeom prst="ellipse">
              <a:avLst/>
            </a:prstGeom>
            <a:gradFill flip="none" rotWithShape="1">
              <a:gsLst>
                <a:gs pos="0">
                  <a:schemeClr val="tx1">
                    <a:lumMod val="0"/>
                    <a:alpha val="59000"/>
                  </a:schemeClr>
                </a:gs>
                <a:gs pos="100000">
                  <a:schemeClr val="tx1">
                    <a:alpha val="0"/>
                  </a:schemeClr>
                </a:gs>
              </a:gsLst>
              <a:path path="shape">
                <a:fillToRect l="50000" t="50000" r="50000" b="50000"/>
              </a:path>
              <a:tileRect/>
            </a:gradFill>
            <a:ln w="19050">
              <a:noFill/>
              <a:round/>
              <a:headEnd/>
              <a:tailEnd/>
            </a:ln>
          </p:spPr>
          <p:txBody>
            <a:bodyPr wrap="none" lIns="0" tIns="0" rIns="0" bIns="0" rtlCol="0" anchor="ctr"/>
            <a:lstStyle/>
            <a:p>
              <a:pPr algn="ctr" defTabSz="609448"/>
              <a:endParaRPr lang="en-US" sz="1200" cap="all" dirty="0">
                <a:solidFill>
                  <a:srgbClr val="FFFFFF"/>
                </a:solidFill>
              </a:endParaRPr>
            </a:p>
          </p:txBody>
        </p:sp>
        <p:grpSp>
          <p:nvGrpSpPr>
            <p:cNvPr id="15" name="Group 112"/>
            <p:cNvGrpSpPr/>
            <p:nvPr/>
          </p:nvGrpSpPr>
          <p:grpSpPr bwMode="gray">
            <a:xfrm>
              <a:off x="9008152" y="2530170"/>
              <a:ext cx="1894586" cy="1895071"/>
              <a:chOff x="3662853" y="2268215"/>
              <a:chExt cx="1820820" cy="1820819"/>
            </a:xfrm>
            <a:effectLst/>
          </p:grpSpPr>
          <p:sp>
            <p:nvSpPr>
              <p:cNvPr id="114" name="Oval 113"/>
              <p:cNvSpPr/>
              <p:nvPr/>
            </p:nvSpPr>
            <p:spPr bwMode="gray">
              <a:xfrm>
                <a:off x="3662853" y="2268215"/>
                <a:ext cx="1820820" cy="1820819"/>
              </a:xfrm>
              <a:prstGeom prst="ellipse">
                <a:avLst/>
              </a:prstGeom>
              <a:gradFill flip="none" rotWithShape="1">
                <a:gsLst>
                  <a:gs pos="20000">
                    <a:schemeClr val="accent3">
                      <a:lumMod val="75000"/>
                    </a:schemeClr>
                  </a:gs>
                  <a:gs pos="50000">
                    <a:schemeClr val="accent3"/>
                  </a:gs>
                  <a:gs pos="80000">
                    <a:schemeClr val="accent3">
                      <a:lumMod val="75000"/>
                    </a:schemeClr>
                  </a:gs>
                </a:gsLst>
                <a:lin ang="13500000" scaled="1"/>
                <a:tileRect/>
              </a:gradFill>
              <a:ln w="31750">
                <a:gradFill flip="none" rotWithShape="1">
                  <a:gsLst>
                    <a:gs pos="50000">
                      <a:srgbClr val="FFFFFF">
                        <a:lumMod val="95000"/>
                      </a:srgbClr>
                    </a:gs>
                    <a:gs pos="0">
                      <a:srgbClr val="FFFFFF">
                        <a:lumMod val="65000"/>
                      </a:srgbClr>
                    </a:gs>
                    <a:gs pos="100000">
                      <a:srgbClr val="FFFFFF">
                        <a:lumMod val="65000"/>
                      </a:srgbClr>
                    </a:gs>
                  </a:gsLst>
                  <a:lin ang="10800000" scaled="1"/>
                  <a:tileRect/>
                </a:gradFill>
                <a:round/>
                <a:headEnd/>
                <a:tailEnd/>
              </a:ln>
              <a:effectLst>
                <a:innerShdw blurRad="152400">
                  <a:prstClr val="black"/>
                </a:innerShdw>
                <a:reflection blurRad="127000" stA="41000" endPos="23000" dir="5400000" sy="-100000" algn="bl" rotWithShape="0"/>
              </a:effectLst>
            </p:spPr>
            <p:txBody>
              <a:bodyPr wrap="none" lIns="0" tIns="0" rIns="0" bIns="0" rtlCol="0" anchor="ctr"/>
              <a:lstStyle/>
              <a:p>
                <a:pPr algn="ctr" defTabSz="609448"/>
                <a:endParaRPr lang="en-US" sz="1200" kern="0" cap="all" dirty="0">
                  <a:solidFill>
                    <a:srgbClr val="FFFFFF"/>
                  </a:solidFill>
                </a:endParaRPr>
              </a:p>
            </p:txBody>
          </p:sp>
          <p:sp>
            <p:nvSpPr>
              <p:cNvPr id="115" name="Oval 114"/>
              <p:cNvSpPr>
                <a:spLocks noChangeAspect="1"/>
              </p:cNvSpPr>
              <p:nvPr/>
            </p:nvSpPr>
            <p:spPr bwMode="gray">
              <a:xfrm>
                <a:off x="3730483" y="2335844"/>
                <a:ext cx="1685560" cy="1685560"/>
              </a:xfrm>
              <a:prstGeom prst="ellipse">
                <a:avLst/>
              </a:prstGeom>
              <a:gradFill flip="none" rotWithShape="1">
                <a:gsLst>
                  <a:gs pos="63000">
                    <a:schemeClr val="bg1">
                      <a:alpha val="0"/>
                    </a:schemeClr>
                  </a:gs>
                  <a:gs pos="0">
                    <a:schemeClr val="bg1">
                      <a:alpha val="75000"/>
                    </a:schemeClr>
                  </a:gs>
                  <a:gs pos="12000">
                    <a:schemeClr val="bg1">
                      <a:alpha val="50000"/>
                    </a:schemeClr>
                  </a:gs>
                </a:gsLst>
                <a:lin ang="5400000" scaled="1"/>
                <a:tileRect/>
              </a:gradFill>
              <a:ln w="9525" cap="flat" cmpd="sng" algn="ctr">
                <a:noFill/>
                <a:prstDash val="solid"/>
                <a:round/>
                <a:headEnd type="none" w="med" len="med"/>
                <a:tailEnd type="none" w="med" len="med"/>
              </a:ln>
              <a:effectLst/>
            </p:spPr>
            <p:txBody>
              <a:bodyPr wrap="none" lIns="0" tIns="0" rIns="0" bIns="0" rtlCol="0" anchor="ctr"/>
              <a:lstStyle/>
              <a:p>
                <a:pPr algn="ctr"/>
                <a:endParaRPr lang="en-US" sz="1200" cap="all" dirty="0">
                  <a:solidFill>
                    <a:srgbClr val="FFFFFF"/>
                  </a:solidFill>
                </a:endParaRPr>
              </a:p>
            </p:txBody>
          </p:sp>
        </p:grpSp>
        <p:sp>
          <p:nvSpPr>
            <p:cNvPr id="116" name="TextBox 115"/>
            <p:cNvSpPr txBox="1"/>
            <p:nvPr/>
          </p:nvSpPr>
          <p:spPr>
            <a:xfrm>
              <a:off x="9106232" y="2792881"/>
              <a:ext cx="1753845" cy="1303821"/>
            </a:xfrm>
            <a:prstGeom prst="rect">
              <a:avLst/>
            </a:prstGeom>
            <a:noFill/>
          </p:spPr>
          <p:txBody>
            <a:bodyPr wrap="square" rtlCol="0">
              <a:spAutoFit/>
            </a:bodyPr>
            <a:lstStyle/>
            <a:p>
              <a:pPr algn="ctr"/>
              <a:r>
                <a:rPr lang="en-US" sz="5400" b="1" spc="-300" dirty="0">
                  <a:solidFill>
                    <a:schemeClr val="bg1"/>
                  </a:solidFill>
                </a:rPr>
                <a:t>3</a:t>
              </a:r>
              <a:r>
                <a:rPr lang="en-US" sz="5400" b="1" spc="-300" dirty="0" smtClean="0">
                  <a:solidFill>
                    <a:schemeClr val="bg1"/>
                  </a:solidFill>
                </a:rPr>
                <a:t>0</a:t>
              </a:r>
              <a:r>
                <a:rPr lang="en-US" sz="4400" b="1" spc="-300" baseline="30000" dirty="0">
                  <a:solidFill>
                    <a:schemeClr val="bg1"/>
                  </a:solidFill>
                </a:rPr>
                <a:t>%</a:t>
              </a:r>
            </a:p>
          </p:txBody>
        </p:sp>
      </p:grpSp>
      <p:sp>
        <p:nvSpPr>
          <p:cNvPr id="126" name="Rectangle 125"/>
          <p:cNvSpPr/>
          <p:nvPr/>
        </p:nvSpPr>
        <p:spPr>
          <a:xfrm>
            <a:off x="2531900" y="4229030"/>
            <a:ext cx="2084225" cy="584775"/>
          </a:xfrm>
          <a:prstGeom prst="rect">
            <a:avLst/>
          </a:prstGeom>
        </p:spPr>
        <p:txBody>
          <a:bodyPr wrap="none">
            <a:spAutoFit/>
          </a:bodyPr>
          <a:lstStyle/>
          <a:p>
            <a:pPr algn="ctr"/>
            <a:r>
              <a:rPr lang="en-US" sz="1600" b="1" dirty="0" smtClean="0">
                <a:solidFill>
                  <a:schemeClr val="bg2">
                    <a:lumMod val="50000"/>
                  </a:schemeClr>
                </a:solidFill>
              </a:rPr>
              <a:t>AND GROWING</a:t>
            </a:r>
            <a:br>
              <a:rPr lang="en-US" sz="1600" b="1" dirty="0" smtClean="0">
                <a:solidFill>
                  <a:schemeClr val="bg2">
                    <a:lumMod val="50000"/>
                  </a:schemeClr>
                </a:solidFill>
              </a:rPr>
            </a:br>
            <a:r>
              <a:rPr lang="en-US" sz="1600" b="1" dirty="0" smtClean="0">
                <a:solidFill>
                  <a:schemeClr val="bg2">
                    <a:lumMod val="50000"/>
                  </a:schemeClr>
                </a:solidFill>
              </a:rPr>
              <a:t>ARE VIRTUALIZED </a:t>
            </a:r>
            <a:endParaRPr lang="en-US" sz="1600" b="1" dirty="0">
              <a:solidFill>
                <a:schemeClr val="bg2">
                  <a:lumMod val="50000"/>
                </a:schemeClr>
              </a:solidFill>
            </a:endParaRPr>
          </a:p>
        </p:txBody>
      </p:sp>
      <p:sp>
        <p:nvSpPr>
          <p:cNvPr id="127" name="Rectangle 126"/>
          <p:cNvSpPr/>
          <p:nvPr/>
        </p:nvSpPr>
        <p:spPr>
          <a:xfrm>
            <a:off x="4989215" y="4229030"/>
            <a:ext cx="1098762" cy="584775"/>
          </a:xfrm>
          <a:prstGeom prst="rect">
            <a:avLst/>
          </a:prstGeom>
        </p:spPr>
        <p:txBody>
          <a:bodyPr wrap="none">
            <a:spAutoFit/>
          </a:bodyPr>
          <a:lstStyle/>
          <a:p>
            <a:pPr algn="ctr"/>
            <a:r>
              <a:rPr lang="en-US" sz="1600" b="1" dirty="0" smtClean="0">
                <a:solidFill>
                  <a:schemeClr val="bg2">
                    <a:lumMod val="50000"/>
                  </a:schemeClr>
                </a:solidFill>
              </a:rPr>
              <a:t>USING</a:t>
            </a:r>
            <a:br>
              <a:rPr lang="en-US" sz="1600" b="1" dirty="0" smtClean="0">
                <a:solidFill>
                  <a:schemeClr val="bg2">
                    <a:lumMod val="50000"/>
                  </a:schemeClr>
                </a:solidFill>
              </a:rPr>
            </a:br>
            <a:r>
              <a:rPr lang="en-US" sz="1600" b="1" dirty="0" smtClean="0">
                <a:solidFill>
                  <a:schemeClr val="bg2">
                    <a:lumMod val="50000"/>
                  </a:schemeClr>
                </a:solidFill>
              </a:rPr>
              <a:t>VMWARE</a:t>
            </a:r>
            <a:endParaRPr lang="en-US" sz="1600" b="1" dirty="0">
              <a:solidFill>
                <a:schemeClr val="bg2">
                  <a:lumMod val="50000"/>
                </a:schemeClr>
              </a:solidFill>
            </a:endParaRPr>
          </a:p>
        </p:txBody>
      </p:sp>
      <p:sp>
        <p:nvSpPr>
          <p:cNvPr id="128" name="Rectangle 127"/>
          <p:cNvSpPr/>
          <p:nvPr/>
        </p:nvSpPr>
        <p:spPr>
          <a:xfrm>
            <a:off x="6501689" y="4229030"/>
            <a:ext cx="1969963" cy="584775"/>
          </a:xfrm>
          <a:prstGeom prst="rect">
            <a:avLst/>
          </a:prstGeom>
        </p:spPr>
        <p:txBody>
          <a:bodyPr wrap="none">
            <a:spAutoFit/>
          </a:bodyPr>
          <a:lstStyle/>
          <a:p>
            <a:pPr algn="ctr">
              <a:spcAft>
                <a:spcPts val="0"/>
              </a:spcAft>
            </a:pPr>
            <a:r>
              <a:rPr lang="en-US" sz="1600" b="1" dirty="0" smtClean="0">
                <a:solidFill>
                  <a:schemeClr val="bg2">
                    <a:lumMod val="50000"/>
                  </a:schemeClr>
                </a:solidFill>
              </a:rPr>
              <a:t>SMB ATTENDEES </a:t>
            </a:r>
          </a:p>
          <a:p>
            <a:pPr algn="ctr">
              <a:spcAft>
                <a:spcPts val="0"/>
              </a:spcAft>
            </a:pPr>
            <a:r>
              <a:rPr lang="en-US" sz="1600" b="1" dirty="0" smtClean="0">
                <a:solidFill>
                  <a:schemeClr val="bg2">
                    <a:lumMod val="50000"/>
                  </a:schemeClr>
                </a:solidFill>
              </a:rPr>
              <a:t>AT VMWORLD</a:t>
            </a:r>
            <a:endParaRPr lang="en-US" sz="1600" b="1" dirty="0">
              <a:solidFill>
                <a:schemeClr val="bg2">
                  <a:lumMod val="50000"/>
                </a:schemeClr>
              </a:solidFill>
            </a:endParaRPr>
          </a:p>
        </p:txBody>
      </p:sp>
      <p:sp>
        <p:nvSpPr>
          <p:cNvPr id="129" name="Rectangle 128"/>
          <p:cNvSpPr/>
          <p:nvPr/>
        </p:nvSpPr>
        <p:spPr>
          <a:xfrm>
            <a:off x="784676" y="4229030"/>
            <a:ext cx="1483098" cy="338554"/>
          </a:xfrm>
          <a:prstGeom prst="rect">
            <a:avLst/>
          </a:prstGeom>
          <a:noFill/>
        </p:spPr>
        <p:txBody>
          <a:bodyPr wrap="none" rtlCol="0">
            <a:spAutoFit/>
          </a:bodyPr>
          <a:lstStyle/>
          <a:p>
            <a:pPr algn="ctr"/>
            <a:r>
              <a:rPr lang="en-US" sz="1600" b="1" dirty="0" smtClean="0">
                <a:solidFill>
                  <a:schemeClr val="bg2">
                    <a:lumMod val="50000"/>
                  </a:schemeClr>
                </a:solidFill>
              </a:rPr>
              <a:t>WORLDWIDE</a:t>
            </a:r>
            <a:endParaRPr lang="en-US" sz="1600" b="1" dirty="0">
              <a:solidFill>
                <a:schemeClr val="bg2">
                  <a:lumMod val="50000"/>
                </a:schemeClr>
              </a:solidFill>
            </a:endParaRPr>
          </a:p>
        </p:txBody>
      </p:sp>
      <p:sp>
        <p:nvSpPr>
          <p:cNvPr id="49" name="Title 1"/>
          <p:cNvSpPr>
            <a:spLocks noGrp="1"/>
          </p:cNvSpPr>
          <p:nvPr>
            <p:ph type="title"/>
          </p:nvPr>
        </p:nvSpPr>
        <p:spPr>
          <a:xfrm>
            <a:off x="238125" y="171452"/>
            <a:ext cx="8382000" cy="333375"/>
          </a:xfrm>
        </p:spPr>
        <p:txBody>
          <a:bodyPr/>
          <a:lstStyle/>
          <a:p>
            <a:r>
              <a:rPr lang="en-US" sz="2400" dirty="0" smtClean="0">
                <a:latin typeface="Arial" pitchFamily="34" charset="0"/>
              </a:rPr>
              <a:t>SMB Snapshot</a:t>
            </a:r>
          </a:p>
        </p:txBody>
      </p:sp>
    </p:spTree>
    <p:extLst>
      <p:ext uri="{BB962C8B-B14F-4D97-AF65-F5344CB8AC3E}">
        <p14:creationId xmlns:p14="http://schemas.microsoft.com/office/powerpoint/2010/main" val="198517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331"/>
          <p:cNvGrpSpPr/>
          <p:nvPr/>
        </p:nvGrpSpPr>
        <p:grpSpPr>
          <a:xfrm>
            <a:off x="1205422" y="2724864"/>
            <a:ext cx="6733156" cy="1120874"/>
            <a:chOff x="1436887" y="3125342"/>
            <a:chExt cx="8975203" cy="1543540"/>
          </a:xfrm>
        </p:grpSpPr>
        <p:grpSp>
          <p:nvGrpSpPr>
            <p:cNvPr id="3" name="Group 400"/>
            <p:cNvGrpSpPr/>
            <p:nvPr/>
          </p:nvGrpSpPr>
          <p:grpSpPr bwMode="gray">
            <a:xfrm>
              <a:off x="1436887" y="3125342"/>
              <a:ext cx="2325531" cy="1543540"/>
              <a:chOff x="7277099" y="6556148"/>
              <a:chExt cx="1349869" cy="895726"/>
            </a:xfrm>
          </p:grpSpPr>
          <p:sp>
            <p:nvSpPr>
              <p:cNvPr id="402" name="Freeform 8"/>
              <p:cNvSpPr>
                <a:spLocks/>
              </p:cNvSpPr>
              <p:nvPr/>
            </p:nvSpPr>
            <p:spPr bwMode="gray">
              <a:xfrm>
                <a:off x="7277099" y="6556148"/>
                <a:ext cx="1349869" cy="895726"/>
              </a:xfrm>
              <a:custGeom>
                <a:avLst/>
                <a:gdLst>
                  <a:gd name="T0" fmla="*/ 7598 w 15195"/>
                  <a:gd name="T1" fmla="*/ 0 h 10083"/>
                  <a:gd name="T2" fmla="*/ 0 w 15195"/>
                  <a:gd name="T3" fmla="*/ 4386 h 10083"/>
                  <a:gd name="T4" fmla="*/ 0 w 15195"/>
                  <a:gd name="T5" fmla="*/ 5698 h 10083"/>
                  <a:gd name="T6" fmla="*/ 7598 w 15195"/>
                  <a:gd name="T7" fmla="*/ 10083 h 10083"/>
                  <a:gd name="T8" fmla="*/ 15195 w 15195"/>
                  <a:gd name="T9" fmla="*/ 5698 h 10083"/>
                  <a:gd name="T10" fmla="*/ 15195 w 15195"/>
                  <a:gd name="T11" fmla="*/ 4386 h 10083"/>
                  <a:gd name="T12" fmla="*/ 7598 w 15195"/>
                  <a:gd name="T13" fmla="*/ 0 h 10083"/>
                </a:gdLst>
                <a:ahLst/>
                <a:cxnLst>
                  <a:cxn ang="0">
                    <a:pos x="T0" y="T1"/>
                  </a:cxn>
                  <a:cxn ang="0">
                    <a:pos x="T2" y="T3"/>
                  </a:cxn>
                  <a:cxn ang="0">
                    <a:pos x="T4" y="T5"/>
                  </a:cxn>
                  <a:cxn ang="0">
                    <a:pos x="T6" y="T7"/>
                  </a:cxn>
                  <a:cxn ang="0">
                    <a:pos x="T8" y="T9"/>
                  </a:cxn>
                  <a:cxn ang="0">
                    <a:pos x="T10" y="T11"/>
                  </a:cxn>
                  <a:cxn ang="0">
                    <a:pos x="T12" y="T13"/>
                  </a:cxn>
                </a:cxnLst>
                <a:rect l="0" t="0" r="r" b="b"/>
                <a:pathLst>
                  <a:path w="15195" h="10083">
                    <a:moveTo>
                      <a:pt x="7598" y="0"/>
                    </a:moveTo>
                    <a:cubicBezTo>
                      <a:pt x="3402" y="0"/>
                      <a:pt x="0" y="1964"/>
                      <a:pt x="0" y="4386"/>
                    </a:cubicBezTo>
                    <a:cubicBezTo>
                      <a:pt x="0" y="5698"/>
                      <a:pt x="0" y="5698"/>
                      <a:pt x="0" y="5698"/>
                    </a:cubicBezTo>
                    <a:cubicBezTo>
                      <a:pt x="0" y="8120"/>
                      <a:pt x="3402" y="10083"/>
                      <a:pt x="7598" y="10083"/>
                    </a:cubicBezTo>
                    <a:cubicBezTo>
                      <a:pt x="11794" y="10083"/>
                      <a:pt x="15195" y="8120"/>
                      <a:pt x="15195" y="5698"/>
                    </a:cubicBezTo>
                    <a:cubicBezTo>
                      <a:pt x="15195" y="4386"/>
                      <a:pt x="15195" y="4386"/>
                      <a:pt x="15195" y="4386"/>
                    </a:cubicBezTo>
                    <a:cubicBezTo>
                      <a:pt x="15195" y="1964"/>
                      <a:pt x="11794" y="0"/>
                      <a:pt x="7598" y="0"/>
                    </a:cubicBezTo>
                    <a:close/>
                  </a:path>
                </a:pathLst>
              </a:custGeom>
              <a:gradFill flip="none" rotWithShape="1">
                <a:gsLst>
                  <a:gs pos="0">
                    <a:schemeClr val="bg1">
                      <a:lumMod val="50000"/>
                    </a:schemeClr>
                  </a:gs>
                  <a:gs pos="15000">
                    <a:schemeClr val="bg1">
                      <a:lumMod val="65000"/>
                    </a:schemeClr>
                  </a:gs>
                  <a:gs pos="50000">
                    <a:schemeClr val="bg1">
                      <a:lumMod val="95000"/>
                    </a:schemeClr>
                  </a:gs>
                  <a:gs pos="100000">
                    <a:schemeClr val="bg1">
                      <a:lumMod val="50000"/>
                    </a:schemeClr>
                  </a:gs>
                  <a:gs pos="85000">
                    <a:schemeClr val="bg1">
                      <a:lumMod val="75000"/>
                    </a:schemeClr>
                  </a:gs>
                </a:gsLst>
                <a:lin ang="0" scaled="1"/>
                <a:tileRect/>
              </a:gradFill>
              <a:ln w="47625">
                <a:noFill/>
                <a:round/>
                <a:headEnd/>
                <a:tailEnd/>
              </a:ln>
              <a:effectLst/>
            </p:spPr>
            <p:txBody>
              <a:bodyPr wrap="none" lIns="0" tIns="0" rIns="0" bIns="0" rtlCol="0" anchor="ctr"/>
              <a:lstStyle/>
              <a:p>
                <a:pPr algn="ctr"/>
                <a:endParaRPr lang="en-US" cap="all">
                  <a:solidFill>
                    <a:srgbClr val="FFFFFF"/>
                  </a:solidFill>
                </a:endParaRPr>
              </a:p>
            </p:txBody>
          </p:sp>
          <p:sp>
            <p:nvSpPr>
              <p:cNvPr id="403" name="Oval 7"/>
              <p:cNvSpPr>
                <a:spLocks noChangeArrowheads="1"/>
              </p:cNvSpPr>
              <p:nvPr/>
            </p:nvSpPr>
            <p:spPr bwMode="gray">
              <a:xfrm>
                <a:off x="7277099" y="6556148"/>
                <a:ext cx="1349869" cy="779182"/>
              </a:xfrm>
              <a:prstGeom prst="ellipse">
                <a:avLst/>
              </a:prstGeom>
              <a:gradFill flip="none" rotWithShape="1">
                <a:gsLst>
                  <a:gs pos="30000">
                    <a:schemeClr val="bg1">
                      <a:lumMod val="95000"/>
                    </a:schemeClr>
                  </a:gs>
                  <a:gs pos="100000">
                    <a:schemeClr val="bg1">
                      <a:lumMod val="75000"/>
                    </a:schemeClr>
                  </a:gs>
                </a:gsLst>
                <a:lin ang="16200000" scaled="1"/>
                <a:tileRect/>
              </a:gradFill>
              <a:ln w="47625">
                <a:noFill/>
                <a:round/>
                <a:headEnd/>
                <a:tailEnd/>
              </a:ln>
              <a:effectLst>
                <a:innerShdw blurRad="152400">
                  <a:schemeClr val="bg1"/>
                </a:innerShdw>
              </a:effectLst>
            </p:spPr>
            <p:txBody>
              <a:bodyPr wrap="none" lIns="0" tIns="0" rIns="0" bIns="0" rtlCol="0" anchor="ctr"/>
              <a:lstStyle/>
              <a:p>
                <a:pPr algn="ctr"/>
                <a:endParaRPr lang="en-US" cap="all">
                  <a:solidFill>
                    <a:srgbClr val="FFFFFF"/>
                  </a:solidFill>
                </a:endParaRPr>
              </a:p>
            </p:txBody>
          </p:sp>
          <p:sp>
            <p:nvSpPr>
              <p:cNvPr id="404" name="Freeform 8"/>
              <p:cNvSpPr>
                <a:spLocks/>
              </p:cNvSpPr>
              <p:nvPr/>
            </p:nvSpPr>
            <p:spPr bwMode="gray">
              <a:xfrm>
                <a:off x="7277099" y="6556148"/>
                <a:ext cx="1349869" cy="895726"/>
              </a:xfrm>
              <a:custGeom>
                <a:avLst/>
                <a:gdLst>
                  <a:gd name="T0" fmla="*/ 7598 w 15195"/>
                  <a:gd name="T1" fmla="*/ 0 h 10083"/>
                  <a:gd name="T2" fmla="*/ 0 w 15195"/>
                  <a:gd name="T3" fmla="*/ 4386 h 10083"/>
                  <a:gd name="T4" fmla="*/ 0 w 15195"/>
                  <a:gd name="T5" fmla="*/ 5698 h 10083"/>
                  <a:gd name="T6" fmla="*/ 7598 w 15195"/>
                  <a:gd name="T7" fmla="*/ 10083 h 10083"/>
                  <a:gd name="T8" fmla="*/ 15195 w 15195"/>
                  <a:gd name="T9" fmla="*/ 5698 h 10083"/>
                  <a:gd name="T10" fmla="*/ 15195 w 15195"/>
                  <a:gd name="T11" fmla="*/ 4386 h 10083"/>
                  <a:gd name="T12" fmla="*/ 7598 w 15195"/>
                  <a:gd name="T13" fmla="*/ 0 h 10083"/>
                </a:gdLst>
                <a:ahLst/>
                <a:cxnLst>
                  <a:cxn ang="0">
                    <a:pos x="T0" y="T1"/>
                  </a:cxn>
                  <a:cxn ang="0">
                    <a:pos x="T2" y="T3"/>
                  </a:cxn>
                  <a:cxn ang="0">
                    <a:pos x="T4" y="T5"/>
                  </a:cxn>
                  <a:cxn ang="0">
                    <a:pos x="T6" y="T7"/>
                  </a:cxn>
                  <a:cxn ang="0">
                    <a:pos x="T8" y="T9"/>
                  </a:cxn>
                  <a:cxn ang="0">
                    <a:pos x="T10" y="T11"/>
                  </a:cxn>
                  <a:cxn ang="0">
                    <a:pos x="T12" y="T13"/>
                  </a:cxn>
                </a:cxnLst>
                <a:rect l="0" t="0" r="r" b="b"/>
                <a:pathLst>
                  <a:path w="15195" h="10083">
                    <a:moveTo>
                      <a:pt x="7598" y="0"/>
                    </a:moveTo>
                    <a:cubicBezTo>
                      <a:pt x="3402" y="0"/>
                      <a:pt x="0" y="1964"/>
                      <a:pt x="0" y="4386"/>
                    </a:cubicBezTo>
                    <a:cubicBezTo>
                      <a:pt x="0" y="5698"/>
                      <a:pt x="0" y="5698"/>
                      <a:pt x="0" y="5698"/>
                    </a:cubicBezTo>
                    <a:cubicBezTo>
                      <a:pt x="0" y="8120"/>
                      <a:pt x="3402" y="10083"/>
                      <a:pt x="7598" y="10083"/>
                    </a:cubicBezTo>
                    <a:cubicBezTo>
                      <a:pt x="11794" y="10083"/>
                      <a:pt x="15195" y="8120"/>
                      <a:pt x="15195" y="5698"/>
                    </a:cubicBezTo>
                    <a:cubicBezTo>
                      <a:pt x="15195" y="4386"/>
                      <a:pt x="15195" y="4386"/>
                      <a:pt x="15195" y="4386"/>
                    </a:cubicBezTo>
                    <a:cubicBezTo>
                      <a:pt x="15195" y="1964"/>
                      <a:pt x="11794" y="0"/>
                      <a:pt x="7598" y="0"/>
                    </a:cubicBezTo>
                    <a:close/>
                  </a:path>
                </a:pathLst>
              </a:custGeom>
              <a:noFill/>
              <a:ln w="9525">
                <a:gradFill flip="none" rotWithShape="1">
                  <a:gsLst>
                    <a:gs pos="50000">
                      <a:schemeClr val="bg1">
                        <a:lumMod val="65000"/>
                      </a:schemeClr>
                    </a:gs>
                    <a:gs pos="0">
                      <a:schemeClr val="bg1">
                        <a:lumMod val="50000"/>
                      </a:schemeClr>
                    </a:gs>
                    <a:gs pos="100000">
                      <a:schemeClr val="bg1">
                        <a:lumMod val="50000"/>
                      </a:schemeClr>
                    </a:gs>
                  </a:gsLst>
                  <a:lin ang="0" scaled="1"/>
                  <a:tileRect/>
                </a:gradFill>
                <a:round/>
                <a:headEnd/>
                <a:tailEnd/>
              </a:ln>
              <a:effectLst>
                <a:innerShdw blurRad="152400">
                  <a:prstClr val="black"/>
                </a:innerShdw>
                <a:reflection blurRad="127000" stA="41000" endPos="23000" dir="5400000" sy="-100000" algn="bl" rotWithShape="0"/>
              </a:effectLst>
            </p:spPr>
            <p:txBody>
              <a:bodyPr wrap="none" lIns="0" tIns="0" rIns="0" bIns="0" rtlCol="0" anchor="ctr"/>
              <a:lstStyle/>
              <a:p>
                <a:pPr algn="ctr"/>
                <a:endParaRPr lang="en-US" cap="all">
                  <a:solidFill>
                    <a:srgbClr val="FFFFFF"/>
                  </a:solidFill>
                </a:endParaRPr>
              </a:p>
            </p:txBody>
          </p:sp>
        </p:grpSp>
        <p:grpSp>
          <p:nvGrpSpPr>
            <p:cNvPr id="4" name="Group 404"/>
            <p:cNvGrpSpPr/>
            <p:nvPr/>
          </p:nvGrpSpPr>
          <p:grpSpPr bwMode="gray">
            <a:xfrm>
              <a:off x="4761723" y="3125342"/>
              <a:ext cx="2325531" cy="1543540"/>
              <a:chOff x="7277099" y="6556148"/>
              <a:chExt cx="1349869" cy="895726"/>
            </a:xfrm>
          </p:grpSpPr>
          <p:sp>
            <p:nvSpPr>
              <p:cNvPr id="406" name="Freeform 8"/>
              <p:cNvSpPr>
                <a:spLocks/>
              </p:cNvSpPr>
              <p:nvPr/>
            </p:nvSpPr>
            <p:spPr bwMode="gray">
              <a:xfrm>
                <a:off x="7277099" y="6556148"/>
                <a:ext cx="1349869" cy="895726"/>
              </a:xfrm>
              <a:custGeom>
                <a:avLst/>
                <a:gdLst>
                  <a:gd name="T0" fmla="*/ 7598 w 15195"/>
                  <a:gd name="T1" fmla="*/ 0 h 10083"/>
                  <a:gd name="T2" fmla="*/ 0 w 15195"/>
                  <a:gd name="T3" fmla="*/ 4386 h 10083"/>
                  <a:gd name="T4" fmla="*/ 0 w 15195"/>
                  <a:gd name="T5" fmla="*/ 5698 h 10083"/>
                  <a:gd name="T6" fmla="*/ 7598 w 15195"/>
                  <a:gd name="T7" fmla="*/ 10083 h 10083"/>
                  <a:gd name="T8" fmla="*/ 15195 w 15195"/>
                  <a:gd name="T9" fmla="*/ 5698 h 10083"/>
                  <a:gd name="T10" fmla="*/ 15195 w 15195"/>
                  <a:gd name="T11" fmla="*/ 4386 h 10083"/>
                  <a:gd name="T12" fmla="*/ 7598 w 15195"/>
                  <a:gd name="T13" fmla="*/ 0 h 10083"/>
                </a:gdLst>
                <a:ahLst/>
                <a:cxnLst>
                  <a:cxn ang="0">
                    <a:pos x="T0" y="T1"/>
                  </a:cxn>
                  <a:cxn ang="0">
                    <a:pos x="T2" y="T3"/>
                  </a:cxn>
                  <a:cxn ang="0">
                    <a:pos x="T4" y="T5"/>
                  </a:cxn>
                  <a:cxn ang="0">
                    <a:pos x="T6" y="T7"/>
                  </a:cxn>
                  <a:cxn ang="0">
                    <a:pos x="T8" y="T9"/>
                  </a:cxn>
                  <a:cxn ang="0">
                    <a:pos x="T10" y="T11"/>
                  </a:cxn>
                  <a:cxn ang="0">
                    <a:pos x="T12" y="T13"/>
                  </a:cxn>
                </a:cxnLst>
                <a:rect l="0" t="0" r="r" b="b"/>
                <a:pathLst>
                  <a:path w="15195" h="10083">
                    <a:moveTo>
                      <a:pt x="7598" y="0"/>
                    </a:moveTo>
                    <a:cubicBezTo>
                      <a:pt x="3402" y="0"/>
                      <a:pt x="0" y="1964"/>
                      <a:pt x="0" y="4386"/>
                    </a:cubicBezTo>
                    <a:cubicBezTo>
                      <a:pt x="0" y="5698"/>
                      <a:pt x="0" y="5698"/>
                      <a:pt x="0" y="5698"/>
                    </a:cubicBezTo>
                    <a:cubicBezTo>
                      <a:pt x="0" y="8120"/>
                      <a:pt x="3402" y="10083"/>
                      <a:pt x="7598" y="10083"/>
                    </a:cubicBezTo>
                    <a:cubicBezTo>
                      <a:pt x="11794" y="10083"/>
                      <a:pt x="15195" y="8120"/>
                      <a:pt x="15195" y="5698"/>
                    </a:cubicBezTo>
                    <a:cubicBezTo>
                      <a:pt x="15195" y="4386"/>
                      <a:pt x="15195" y="4386"/>
                      <a:pt x="15195" y="4386"/>
                    </a:cubicBezTo>
                    <a:cubicBezTo>
                      <a:pt x="15195" y="1964"/>
                      <a:pt x="11794" y="0"/>
                      <a:pt x="7598" y="0"/>
                    </a:cubicBezTo>
                    <a:close/>
                  </a:path>
                </a:pathLst>
              </a:custGeom>
              <a:gradFill flip="none" rotWithShape="1">
                <a:gsLst>
                  <a:gs pos="0">
                    <a:schemeClr val="bg1">
                      <a:lumMod val="50000"/>
                    </a:schemeClr>
                  </a:gs>
                  <a:gs pos="15000">
                    <a:schemeClr val="bg1">
                      <a:lumMod val="65000"/>
                    </a:schemeClr>
                  </a:gs>
                  <a:gs pos="50000">
                    <a:schemeClr val="bg1">
                      <a:lumMod val="95000"/>
                    </a:schemeClr>
                  </a:gs>
                  <a:gs pos="100000">
                    <a:schemeClr val="bg1">
                      <a:lumMod val="50000"/>
                    </a:schemeClr>
                  </a:gs>
                  <a:gs pos="85000">
                    <a:schemeClr val="bg1">
                      <a:lumMod val="75000"/>
                    </a:schemeClr>
                  </a:gs>
                </a:gsLst>
                <a:lin ang="0" scaled="1"/>
                <a:tileRect/>
              </a:gradFill>
              <a:ln w="47625">
                <a:noFill/>
                <a:round/>
                <a:headEnd/>
                <a:tailEnd/>
              </a:ln>
              <a:effectLst/>
            </p:spPr>
            <p:txBody>
              <a:bodyPr wrap="none" lIns="0" tIns="0" rIns="0" bIns="0" rtlCol="0" anchor="ctr"/>
              <a:lstStyle/>
              <a:p>
                <a:pPr algn="ctr"/>
                <a:endParaRPr lang="en-US" cap="all">
                  <a:solidFill>
                    <a:srgbClr val="FFFFFF"/>
                  </a:solidFill>
                </a:endParaRPr>
              </a:p>
            </p:txBody>
          </p:sp>
          <p:sp>
            <p:nvSpPr>
              <p:cNvPr id="407" name="Oval 7"/>
              <p:cNvSpPr>
                <a:spLocks noChangeArrowheads="1"/>
              </p:cNvSpPr>
              <p:nvPr/>
            </p:nvSpPr>
            <p:spPr bwMode="gray">
              <a:xfrm>
                <a:off x="7277099" y="6556148"/>
                <a:ext cx="1349869" cy="779182"/>
              </a:xfrm>
              <a:prstGeom prst="ellipse">
                <a:avLst/>
              </a:prstGeom>
              <a:gradFill flip="none" rotWithShape="1">
                <a:gsLst>
                  <a:gs pos="30000">
                    <a:schemeClr val="bg1">
                      <a:lumMod val="95000"/>
                    </a:schemeClr>
                  </a:gs>
                  <a:gs pos="100000">
                    <a:schemeClr val="bg1">
                      <a:lumMod val="75000"/>
                    </a:schemeClr>
                  </a:gs>
                </a:gsLst>
                <a:lin ang="16200000" scaled="1"/>
                <a:tileRect/>
              </a:gradFill>
              <a:ln w="47625">
                <a:noFill/>
                <a:round/>
                <a:headEnd/>
                <a:tailEnd/>
              </a:ln>
              <a:effectLst>
                <a:innerShdw blurRad="152400">
                  <a:schemeClr val="bg1"/>
                </a:innerShdw>
              </a:effectLst>
            </p:spPr>
            <p:txBody>
              <a:bodyPr wrap="none" lIns="0" tIns="0" rIns="0" bIns="0" rtlCol="0" anchor="ctr"/>
              <a:lstStyle/>
              <a:p>
                <a:pPr algn="ctr"/>
                <a:endParaRPr lang="en-US" cap="all">
                  <a:solidFill>
                    <a:srgbClr val="FFFFFF"/>
                  </a:solidFill>
                </a:endParaRPr>
              </a:p>
            </p:txBody>
          </p:sp>
          <p:sp>
            <p:nvSpPr>
              <p:cNvPr id="408" name="Freeform 8"/>
              <p:cNvSpPr>
                <a:spLocks/>
              </p:cNvSpPr>
              <p:nvPr/>
            </p:nvSpPr>
            <p:spPr bwMode="gray">
              <a:xfrm>
                <a:off x="7277099" y="6556148"/>
                <a:ext cx="1349869" cy="895726"/>
              </a:xfrm>
              <a:custGeom>
                <a:avLst/>
                <a:gdLst>
                  <a:gd name="T0" fmla="*/ 7598 w 15195"/>
                  <a:gd name="T1" fmla="*/ 0 h 10083"/>
                  <a:gd name="T2" fmla="*/ 0 w 15195"/>
                  <a:gd name="T3" fmla="*/ 4386 h 10083"/>
                  <a:gd name="T4" fmla="*/ 0 w 15195"/>
                  <a:gd name="T5" fmla="*/ 5698 h 10083"/>
                  <a:gd name="T6" fmla="*/ 7598 w 15195"/>
                  <a:gd name="T7" fmla="*/ 10083 h 10083"/>
                  <a:gd name="T8" fmla="*/ 15195 w 15195"/>
                  <a:gd name="T9" fmla="*/ 5698 h 10083"/>
                  <a:gd name="T10" fmla="*/ 15195 w 15195"/>
                  <a:gd name="T11" fmla="*/ 4386 h 10083"/>
                  <a:gd name="T12" fmla="*/ 7598 w 15195"/>
                  <a:gd name="T13" fmla="*/ 0 h 10083"/>
                </a:gdLst>
                <a:ahLst/>
                <a:cxnLst>
                  <a:cxn ang="0">
                    <a:pos x="T0" y="T1"/>
                  </a:cxn>
                  <a:cxn ang="0">
                    <a:pos x="T2" y="T3"/>
                  </a:cxn>
                  <a:cxn ang="0">
                    <a:pos x="T4" y="T5"/>
                  </a:cxn>
                  <a:cxn ang="0">
                    <a:pos x="T6" y="T7"/>
                  </a:cxn>
                  <a:cxn ang="0">
                    <a:pos x="T8" y="T9"/>
                  </a:cxn>
                  <a:cxn ang="0">
                    <a:pos x="T10" y="T11"/>
                  </a:cxn>
                  <a:cxn ang="0">
                    <a:pos x="T12" y="T13"/>
                  </a:cxn>
                </a:cxnLst>
                <a:rect l="0" t="0" r="r" b="b"/>
                <a:pathLst>
                  <a:path w="15195" h="10083">
                    <a:moveTo>
                      <a:pt x="7598" y="0"/>
                    </a:moveTo>
                    <a:cubicBezTo>
                      <a:pt x="3402" y="0"/>
                      <a:pt x="0" y="1964"/>
                      <a:pt x="0" y="4386"/>
                    </a:cubicBezTo>
                    <a:cubicBezTo>
                      <a:pt x="0" y="5698"/>
                      <a:pt x="0" y="5698"/>
                      <a:pt x="0" y="5698"/>
                    </a:cubicBezTo>
                    <a:cubicBezTo>
                      <a:pt x="0" y="8120"/>
                      <a:pt x="3402" y="10083"/>
                      <a:pt x="7598" y="10083"/>
                    </a:cubicBezTo>
                    <a:cubicBezTo>
                      <a:pt x="11794" y="10083"/>
                      <a:pt x="15195" y="8120"/>
                      <a:pt x="15195" y="5698"/>
                    </a:cubicBezTo>
                    <a:cubicBezTo>
                      <a:pt x="15195" y="4386"/>
                      <a:pt x="15195" y="4386"/>
                      <a:pt x="15195" y="4386"/>
                    </a:cubicBezTo>
                    <a:cubicBezTo>
                      <a:pt x="15195" y="1964"/>
                      <a:pt x="11794" y="0"/>
                      <a:pt x="7598" y="0"/>
                    </a:cubicBezTo>
                    <a:close/>
                  </a:path>
                </a:pathLst>
              </a:custGeom>
              <a:noFill/>
              <a:ln w="9525">
                <a:gradFill flip="none" rotWithShape="1">
                  <a:gsLst>
                    <a:gs pos="50000">
                      <a:schemeClr val="bg1">
                        <a:lumMod val="65000"/>
                      </a:schemeClr>
                    </a:gs>
                    <a:gs pos="0">
                      <a:schemeClr val="bg1">
                        <a:lumMod val="50000"/>
                      </a:schemeClr>
                    </a:gs>
                    <a:gs pos="100000">
                      <a:schemeClr val="bg1">
                        <a:lumMod val="50000"/>
                      </a:schemeClr>
                    </a:gs>
                  </a:gsLst>
                  <a:lin ang="0" scaled="1"/>
                  <a:tileRect/>
                </a:gradFill>
                <a:round/>
                <a:headEnd/>
                <a:tailEnd/>
              </a:ln>
              <a:effectLst>
                <a:innerShdw blurRad="152400">
                  <a:prstClr val="black"/>
                </a:innerShdw>
                <a:reflection blurRad="127000" stA="41000" endPos="23000" dir="5400000" sy="-100000" algn="bl" rotWithShape="0"/>
              </a:effectLst>
            </p:spPr>
            <p:txBody>
              <a:bodyPr wrap="none" lIns="0" tIns="0" rIns="0" bIns="0" rtlCol="0" anchor="ctr"/>
              <a:lstStyle/>
              <a:p>
                <a:pPr algn="ctr"/>
                <a:endParaRPr lang="en-US" cap="all">
                  <a:solidFill>
                    <a:srgbClr val="FFFFFF"/>
                  </a:solidFill>
                </a:endParaRPr>
              </a:p>
            </p:txBody>
          </p:sp>
        </p:grpSp>
        <p:grpSp>
          <p:nvGrpSpPr>
            <p:cNvPr id="5" name="Group 408"/>
            <p:cNvGrpSpPr/>
            <p:nvPr/>
          </p:nvGrpSpPr>
          <p:grpSpPr bwMode="gray">
            <a:xfrm>
              <a:off x="8086559" y="3125342"/>
              <a:ext cx="2325531" cy="1543540"/>
              <a:chOff x="7277099" y="6556148"/>
              <a:chExt cx="1349869" cy="895726"/>
            </a:xfrm>
          </p:grpSpPr>
          <p:sp>
            <p:nvSpPr>
              <p:cNvPr id="410" name="Freeform 8"/>
              <p:cNvSpPr>
                <a:spLocks/>
              </p:cNvSpPr>
              <p:nvPr/>
            </p:nvSpPr>
            <p:spPr bwMode="gray">
              <a:xfrm>
                <a:off x="7277099" y="6556148"/>
                <a:ext cx="1349869" cy="895726"/>
              </a:xfrm>
              <a:custGeom>
                <a:avLst/>
                <a:gdLst>
                  <a:gd name="T0" fmla="*/ 7598 w 15195"/>
                  <a:gd name="T1" fmla="*/ 0 h 10083"/>
                  <a:gd name="T2" fmla="*/ 0 w 15195"/>
                  <a:gd name="T3" fmla="*/ 4386 h 10083"/>
                  <a:gd name="T4" fmla="*/ 0 w 15195"/>
                  <a:gd name="T5" fmla="*/ 5698 h 10083"/>
                  <a:gd name="T6" fmla="*/ 7598 w 15195"/>
                  <a:gd name="T7" fmla="*/ 10083 h 10083"/>
                  <a:gd name="T8" fmla="*/ 15195 w 15195"/>
                  <a:gd name="T9" fmla="*/ 5698 h 10083"/>
                  <a:gd name="T10" fmla="*/ 15195 w 15195"/>
                  <a:gd name="T11" fmla="*/ 4386 h 10083"/>
                  <a:gd name="T12" fmla="*/ 7598 w 15195"/>
                  <a:gd name="T13" fmla="*/ 0 h 10083"/>
                </a:gdLst>
                <a:ahLst/>
                <a:cxnLst>
                  <a:cxn ang="0">
                    <a:pos x="T0" y="T1"/>
                  </a:cxn>
                  <a:cxn ang="0">
                    <a:pos x="T2" y="T3"/>
                  </a:cxn>
                  <a:cxn ang="0">
                    <a:pos x="T4" y="T5"/>
                  </a:cxn>
                  <a:cxn ang="0">
                    <a:pos x="T6" y="T7"/>
                  </a:cxn>
                  <a:cxn ang="0">
                    <a:pos x="T8" y="T9"/>
                  </a:cxn>
                  <a:cxn ang="0">
                    <a:pos x="T10" y="T11"/>
                  </a:cxn>
                  <a:cxn ang="0">
                    <a:pos x="T12" y="T13"/>
                  </a:cxn>
                </a:cxnLst>
                <a:rect l="0" t="0" r="r" b="b"/>
                <a:pathLst>
                  <a:path w="15195" h="10083">
                    <a:moveTo>
                      <a:pt x="7598" y="0"/>
                    </a:moveTo>
                    <a:cubicBezTo>
                      <a:pt x="3402" y="0"/>
                      <a:pt x="0" y="1964"/>
                      <a:pt x="0" y="4386"/>
                    </a:cubicBezTo>
                    <a:cubicBezTo>
                      <a:pt x="0" y="5698"/>
                      <a:pt x="0" y="5698"/>
                      <a:pt x="0" y="5698"/>
                    </a:cubicBezTo>
                    <a:cubicBezTo>
                      <a:pt x="0" y="8120"/>
                      <a:pt x="3402" y="10083"/>
                      <a:pt x="7598" y="10083"/>
                    </a:cubicBezTo>
                    <a:cubicBezTo>
                      <a:pt x="11794" y="10083"/>
                      <a:pt x="15195" y="8120"/>
                      <a:pt x="15195" y="5698"/>
                    </a:cubicBezTo>
                    <a:cubicBezTo>
                      <a:pt x="15195" y="4386"/>
                      <a:pt x="15195" y="4386"/>
                      <a:pt x="15195" y="4386"/>
                    </a:cubicBezTo>
                    <a:cubicBezTo>
                      <a:pt x="15195" y="1964"/>
                      <a:pt x="11794" y="0"/>
                      <a:pt x="7598" y="0"/>
                    </a:cubicBezTo>
                    <a:close/>
                  </a:path>
                </a:pathLst>
              </a:custGeom>
              <a:gradFill flip="none" rotWithShape="1">
                <a:gsLst>
                  <a:gs pos="0">
                    <a:schemeClr val="bg1">
                      <a:lumMod val="50000"/>
                    </a:schemeClr>
                  </a:gs>
                  <a:gs pos="15000">
                    <a:schemeClr val="bg1">
                      <a:lumMod val="65000"/>
                    </a:schemeClr>
                  </a:gs>
                  <a:gs pos="50000">
                    <a:schemeClr val="bg1">
                      <a:lumMod val="95000"/>
                    </a:schemeClr>
                  </a:gs>
                  <a:gs pos="100000">
                    <a:schemeClr val="bg1">
                      <a:lumMod val="50000"/>
                    </a:schemeClr>
                  </a:gs>
                  <a:gs pos="85000">
                    <a:schemeClr val="bg1">
                      <a:lumMod val="75000"/>
                    </a:schemeClr>
                  </a:gs>
                </a:gsLst>
                <a:lin ang="0" scaled="1"/>
                <a:tileRect/>
              </a:gradFill>
              <a:ln w="47625">
                <a:noFill/>
                <a:round/>
                <a:headEnd/>
                <a:tailEnd/>
              </a:ln>
              <a:effectLst/>
            </p:spPr>
            <p:txBody>
              <a:bodyPr wrap="none" lIns="0" tIns="0" rIns="0" bIns="0" rtlCol="0" anchor="ctr"/>
              <a:lstStyle/>
              <a:p>
                <a:pPr algn="ctr"/>
                <a:endParaRPr lang="en-US" cap="all">
                  <a:solidFill>
                    <a:srgbClr val="FFFFFF"/>
                  </a:solidFill>
                </a:endParaRPr>
              </a:p>
            </p:txBody>
          </p:sp>
          <p:sp>
            <p:nvSpPr>
              <p:cNvPr id="411" name="Oval 7"/>
              <p:cNvSpPr>
                <a:spLocks noChangeArrowheads="1"/>
              </p:cNvSpPr>
              <p:nvPr/>
            </p:nvSpPr>
            <p:spPr bwMode="gray">
              <a:xfrm>
                <a:off x="7277099" y="6556148"/>
                <a:ext cx="1349869" cy="779182"/>
              </a:xfrm>
              <a:prstGeom prst="ellipse">
                <a:avLst/>
              </a:prstGeom>
              <a:gradFill flip="none" rotWithShape="1">
                <a:gsLst>
                  <a:gs pos="30000">
                    <a:schemeClr val="bg1">
                      <a:lumMod val="95000"/>
                    </a:schemeClr>
                  </a:gs>
                  <a:gs pos="100000">
                    <a:schemeClr val="bg1">
                      <a:lumMod val="75000"/>
                    </a:schemeClr>
                  </a:gs>
                </a:gsLst>
                <a:lin ang="16200000" scaled="1"/>
                <a:tileRect/>
              </a:gradFill>
              <a:ln w="47625">
                <a:noFill/>
                <a:round/>
                <a:headEnd/>
                <a:tailEnd/>
              </a:ln>
              <a:effectLst>
                <a:innerShdw blurRad="152400">
                  <a:schemeClr val="bg1"/>
                </a:innerShdw>
              </a:effectLst>
            </p:spPr>
            <p:txBody>
              <a:bodyPr wrap="none" lIns="0" tIns="0" rIns="0" bIns="0" rtlCol="0" anchor="ctr"/>
              <a:lstStyle/>
              <a:p>
                <a:pPr algn="ctr"/>
                <a:endParaRPr lang="en-US" cap="all">
                  <a:solidFill>
                    <a:srgbClr val="FFFFFF"/>
                  </a:solidFill>
                </a:endParaRPr>
              </a:p>
            </p:txBody>
          </p:sp>
          <p:sp>
            <p:nvSpPr>
              <p:cNvPr id="412" name="Freeform 8"/>
              <p:cNvSpPr>
                <a:spLocks/>
              </p:cNvSpPr>
              <p:nvPr/>
            </p:nvSpPr>
            <p:spPr bwMode="gray">
              <a:xfrm>
                <a:off x="7277099" y="6556148"/>
                <a:ext cx="1349869" cy="895726"/>
              </a:xfrm>
              <a:custGeom>
                <a:avLst/>
                <a:gdLst>
                  <a:gd name="T0" fmla="*/ 7598 w 15195"/>
                  <a:gd name="T1" fmla="*/ 0 h 10083"/>
                  <a:gd name="T2" fmla="*/ 0 w 15195"/>
                  <a:gd name="T3" fmla="*/ 4386 h 10083"/>
                  <a:gd name="T4" fmla="*/ 0 w 15195"/>
                  <a:gd name="T5" fmla="*/ 5698 h 10083"/>
                  <a:gd name="T6" fmla="*/ 7598 w 15195"/>
                  <a:gd name="T7" fmla="*/ 10083 h 10083"/>
                  <a:gd name="T8" fmla="*/ 15195 w 15195"/>
                  <a:gd name="T9" fmla="*/ 5698 h 10083"/>
                  <a:gd name="T10" fmla="*/ 15195 w 15195"/>
                  <a:gd name="T11" fmla="*/ 4386 h 10083"/>
                  <a:gd name="T12" fmla="*/ 7598 w 15195"/>
                  <a:gd name="T13" fmla="*/ 0 h 10083"/>
                </a:gdLst>
                <a:ahLst/>
                <a:cxnLst>
                  <a:cxn ang="0">
                    <a:pos x="T0" y="T1"/>
                  </a:cxn>
                  <a:cxn ang="0">
                    <a:pos x="T2" y="T3"/>
                  </a:cxn>
                  <a:cxn ang="0">
                    <a:pos x="T4" y="T5"/>
                  </a:cxn>
                  <a:cxn ang="0">
                    <a:pos x="T6" y="T7"/>
                  </a:cxn>
                  <a:cxn ang="0">
                    <a:pos x="T8" y="T9"/>
                  </a:cxn>
                  <a:cxn ang="0">
                    <a:pos x="T10" y="T11"/>
                  </a:cxn>
                  <a:cxn ang="0">
                    <a:pos x="T12" y="T13"/>
                  </a:cxn>
                </a:cxnLst>
                <a:rect l="0" t="0" r="r" b="b"/>
                <a:pathLst>
                  <a:path w="15195" h="10083">
                    <a:moveTo>
                      <a:pt x="7598" y="0"/>
                    </a:moveTo>
                    <a:cubicBezTo>
                      <a:pt x="3402" y="0"/>
                      <a:pt x="0" y="1964"/>
                      <a:pt x="0" y="4386"/>
                    </a:cubicBezTo>
                    <a:cubicBezTo>
                      <a:pt x="0" y="5698"/>
                      <a:pt x="0" y="5698"/>
                      <a:pt x="0" y="5698"/>
                    </a:cubicBezTo>
                    <a:cubicBezTo>
                      <a:pt x="0" y="8120"/>
                      <a:pt x="3402" y="10083"/>
                      <a:pt x="7598" y="10083"/>
                    </a:cubicBezTo>
                    <a:cubicBezTo>
                      <a:pt x="11794" y="10083"/>
                      <a:pt x="15195" y="8120"/>
                      <a:pt x="15195" y="5698"/>
                    </a:cubicBezTo>
                    <a:cubicBezTo>
                      <a:pt x="15195" y="4386"/>
                      <a:pt x="15195" y="4386"/>
                      <a:pt x="15195" y="4386"/>
                    </a:cubicBezTo>
                    <a:cubicBezTo>
                      <a:pt x="15195" y="1964"/>
                      <a:pt x="11794" y="0"/>
                      <a:pt x="7598" y="0"/>
                    </a:cubicBezTo>
                    <a:close/>
                  </a:path>
                </a:pathLst>
              </a:custGeom>
              <a:noFill/>
              <a:ln w="9525">
                <a:gradFill flip="none" rotWithShape="1">
                  <a:gsLst>
                    <a:gs pos="50000">
                      <a:schemeClr val="bg1">
                        <a:lumMod val="65000"/>
                      </a:schemeClr>
                    </a:gs>
                    <a:gs pos="0">
                      <a:schemeClr val="bg1">
                        <a:lumMod val="50000"/>
                      </a:schemeClr>
                    </a:gs>
                    <a:gs pos="100000">
                      <a:schemeClr val="bg1">
                        <a:lumMod val="50000"/>
                      </a:schemeClr>
                    </a:gs>
                  </a:gsLst>
                  <a:lin ang="0" scaled="1"/>
                  <a:tileRect/>
                </a:gradFill>
                <a:round/>
                <a:headEnd/>
                <a:tailEnd/>
              </a:ln>
              <a:effectLst>
                <a:innerShdw blurRad="152400">
                  <a:prstClr val="black"/>
                </a:innerShdw>
                <a:reflection blurRad="127000" stA="41000" endPos="23000" dir="5400000" sy="-100000" algn="bl" rotWithShape="0"/>
              </a:effectLst>
            </p:spPr>
            <p:txBody>
              <a:bodyPr wrap="none" lIns="0" tIns="0" rIns="0" bIns="0" rtlCol="0" anchor="ctr"/>
              <a:lstStyle/>
              <a:p>
                <a:pPr algn="ctr"/>
                <a:endParaRPr lang="en-US" cap="all">
                  <a:solidFill>
                    <a:srgbClr val="FFFFFF"/>
                  </a:solidFill>
                </a:endParaRPr>
              </a:p>
            </p:txBody>
          </p:sp>
        </p:grpSp>
      </p:grpSp>
      <p:grpSp>
        <p:nvGrpSpPr>
          <p:cNvPr id="6" name="Group 4333"/>
          <p:cNvGrpSpPr/>
          <p:nvPr/>
        </p:nvGrpSpPr>
        <p:grpSpPr>
          <a:xfrm>
            <a:off x="3864813" y="1797250"/>
            <a:ext cx="1423130" cy="1513944"/>
            <a:chOff x="5151742" y="1971584"/>
            <a:chExt cx="1897012" cy="2084832"/>
          </a:xfrm>
        </p:grpSpPr>
        <p:grpSp>
          <p:nvGrpSpPr>
            <p:cNvPr id="7" name="Group 45"/>
            <p:cNvGrpSpPr/>
            <p:nvPr/>
          </p:nvGrpSpPr>
          <p:grpSpPr bwMode="gray">
            <a:xfrm>
              <a:off x="5151742" y="1971584"/>
              <a:ext cx="1897012" cy="2084832"/>
              <a:chOff x="9363122" y="3985986"/>
              <a:chExt cx="1533971" cy="1685407"/>
            </a:xfrm>
          </p:grpSpPr>
          <p:sp>
            <p:nvSpPr>
              <p:cNvPr id="47" name="Oval 46"/>
              <p:cNvSpPr/>
              <p:nvPr/>
            </p:nvSpPr>
            <p:spPr bwMode="gray">
              <a:xfrm>
                <a:off x="9363122" y="5368519"/>
                <a:ext cx="1533971" cy="302874"/>
              </a:xfrm>
              <a:prstGeom prst="ellipse">
                <a:avLst/>
              </a:prstGeom>
              <a:gradFill flip="none" rotWithShape="1">
                <a:gsLst>
                  <a:gs pos="0">
                    <a:srgbClr val="000000">
                      <a:lumMod val="0"/>
                      <a:alpha val="59000"/>
                    </a:srgbClr>
                  </a:gs>
                  <a:gs pos="100000">
                    <a:srgbClr val="000000">
                      <a:alpha val="0"/>
                    </a:srgbClr>
                  </a:gs>
                </a:gsLst>
                <a:path path="shape">
                  <a:fillToRect l="50000" t="50000" r="50000" b="50000"/>
                </a:path>
                <a:tileRect/>
              </a:gradFill>
              <a:ln w="19050">
                <a:noFill/>
                <a:round/>
                <a:headEnd/>
                <a:tailEnd/>
              </a:ln>
            </p:spPr>
            <p:txBody>
              <a:bodyPr wrap="none" lIns="0" tIns="0" rIns="0" bIns="0" rtlCol="0" anchor="ctr"/>
              <a:lstStyle/>
              <a:p>
                <a:pPr algn="ctr" defTabSz="609448"/>
                <a:endParaRPr lang="en-US" sz="1200" kern="0" cap="all" dirty="0">
                  <a:solidFill>
                    <a:srgbClr val="FFFFFF"/>
                  </a:solidFill>
                </a:endParaRPr>
              </a:p>
            </p:txBody>
          </p:sp>
          <p:sp>
            <p:nvSpPr>
              <p:cNvPr id="48" name="Oval 47"/>
              <p:cNvSpPr/>
              <p:nvPr/>
            </p:nvSpPr>
            <p:spPr bwMode="gray">
              <a:xfrm>
                <a:off x="9363122" y="3985986"/>
                <a:ext cx="1533971" cy="1533969"/>
              </a:xfrm>
              <a:prstGeom prst="ellipse">
                <a:avLst/>
              </a:prstGeom>
              <a:gradFill flip="none" rotWithShape="1">
                <a:gsLst>
                  <a:gs pos="20000">
                    <a:schemeClr val="accent2">
                      <a:lumMod val="75000"/>
                    </a:schemeClr>
                  </a:gs>
                  <a:gs pos="50000">
                    <a:schemeClr val="accent2"/>
                  </a:gs>
                  <a:gs pos="80000">
                    <a:schemeClr val="accent2">
                      <a:lumMod val="75000"/>
                    </a:schemeClr>
                  </a:gs>
                </a:gsLst>
                <a:lin ang="13500000" scaled="1"/>
                <a:tileRect/>
              </a:gradFill>
              <a:ln w="31750">
                <a:gradFill flip="none" rotWithShape="1">
                  <a:gsLst>
                    <a:gs pos="50000">
                      <a:srgbClr val="FFFFFF">
                        <a:lumMod val="95000"/>
                      </a:srgbClr>
                    </a:gs>
                    <a:gs pos="0">
                      <a:srgbClr val="FFFFFF">
                        <a:lumMod val="65000"/>
                      </a:srgbClr>
                    </a:gs>
                    <a:gs pos="100000">
                      <a:srgbClr val="FFFFFF">
                        <a:lumMod val="65000"/>
                      </a:srgbClr>
                    </a:gs>
                  </a:gsLst>
                  <a:lin ang="10800000" scaled="1"/>
                  <a:tileRect/>
                </a:gradFill>
                <a:round/>
                <a:headEnd/>
                <a:tailEnd/>
              </a:ln>
              <a:effectLst>
                <a:innerShdw blurRad="152400">
                  <a:prstClr val="black"/>
                </a:innerShdw>
                <a:reflection blurRad="127000" stA="41000" endPos="23000" dir="5400000" sy="-100000" algn="bl" rotWithShape="0"/>
              </a:effectLst>
            </p:spPr>
            <p:txBody>
              <a:bodyPr wrap="none" lIns="0" tIns="0" rIns="0" bIns="0" rtlCol="0" anchor="ctr"/>
              <a:lstStyle/>
              <a:p>
                <a:pPr algn="ctr" defTabSz="609448"/>
                <a:endParaRPr lang="en-US" sz="1200" kern="0" cap="all" dirty="0">
                  <a:solidFill>
                    <a:srgbClr val="FFFFFF"/>
                  </a:solidFill>
                </a:endParaRPr>
              </a:p>
            </p:txBody>
          </p:sp>
          <p:sp>
            <p:nvSpPr>
              <p:cNvPr id="49" name="Oval 48"/>
              <p:cNvSpPr>
                <a:spLocks noChangeAspect="1"/>
              </p:cNvSpPr>
              <p:nvPr/>
            </p:nvSpPr>
            <p:spPr bwMode="gray">
              <a:xfrm>
                <a:off x="9420098" y="4042961"/>
                <a:ext cx="1420020" cy="1420018"/>
              </a:xfrm>
              <a:prstGeom prst="ellipse">
                <a:avLst/>
              </a:prstGeom>
              <a:gradFill flip="none" rotWithShape="1">
                <a:gsLst>
                  <a:gs pos="63000">
                    <a:srgbClr val="FFFFFF">
                      <a:alpha val="0"/>
                    </a:srgbClr>
                  </a:gs>
                  <a:gs pos="0">
                    <a:srgbClr val="FFFFFF">
                      <a:alpha val="75000"/>
                    </a:srgbClr>
                  </a:gs>
                  <a:gs pos="12000">
                    <a:srgbClr val="FFFFFF">
                      <a:alpha val="50000"/>
                    </a:srgbClr>
                  </a:gs>
                </a:gsLst>
                <a:lin ang="5400000" scaled="1"/>
                <a:tileRect/>
              </a:gradFill>
              <a:ln w="9525" cap="flat" cmpd="sng" algn="ctr">
                <a:noFill/>
                <a:prstDash val="solid"/>
                <a:round/>
                <a:headEnd type="none" w="med" len="med"/>
                <a:tailEnd type="none" w="med" len="med"/>
              </a:ln>
              <a:effectLst/>
            </p:spPr>
            <p:txBody>
              <a:bodyPr wrap="none" lIns="0" tIns="0" rIns="0" bIns="0" rtlCol="0" anchor="ctr"/>
              <a:lstStyle/>
              <a:p>
                <a:pPr algn="ctr" defTabSz="609448"/>
                <a:endParaRPr lang="en-US" sz="1200" kern="0" cap="all" dirty="0">
                  <a:solidFill>
                    <a:srgbClr val="FFFFFF"/>
                  </a:solidFill>
                </a:endParaRPr>
              </a:p>
            </p:txBody>
          </p:sp>
        </p:grpSp>
        <p:grpSp>
          <p:nvGrpSpPr>
            <p:cNvPr id="8" name="Group 54"/>
            <p:cNvGrpSpPr/>
            <p:nvPr/>
          </p:nvGrpSpPr>
          <p:grpSpPr>
            <a:xfrm>
              <a:off x="5744282" y="2342023"/>
              <a:ext cx="706921" cy="1154041"/>
              <a:chOff x="7414772" y="3369756"/>
              <a:chExt cx="1019175" cy="1663792"/>
            </a:xfrm>
          </p:grpSpPr>
          <p:grpSp>
            <p:nvGrpSpPr>
              <p:cNvPr id="9" name="Group 18"/>
              <p:cNvGrpSpPr/>
              <p:nvPr/>
            </p:nvGrpSpPr>
            <p:grpSpPr>
              <a:xfrm>
                <a:off x="7414772" y="3369756"/>
                <a:ext cx="1019175" cy="1663792"/>
                <a:chOff x="7223125" y="3294063"/>
                <a:chExt cx="1192213" cy="1946275"/>
              </a:xfrm>
            </p:grpSpPr>
            <p:sp>
              <p:nvSpPr>
                <p:cNvPr id="12" name="Freeform 6"/>
                <p:cNvSpPr>
                  <a:spLocks/>
                </p:cNvSpPr>
                <p:nvPr/>
              </p:nvSpPr>
              <p:spPr bwMode="auto">
                <a:xfrm>
                  <a:off x="7251700" y="3432176"/>
                  <a:ext cx="528638" cy="841375"/>
                </a:xfrm>
                <a:custGeom>
                  <a:avLst/>
                  <a:gdLst>
                    <a:gd name="T0" fmla="*/ 141 w 141"/>
                    <a:gd name="T1" fmla="*/ 224 h 224"/>
                    <a:gd name="T2" fmla="*/ 133 w 141"/>
                    <a:gd name="T3" fmla="*/ 224 h 224"/>
                    <a:gd name="T4" fmla="*/ 86 w 141"/>
                    <a:gd name="T5" fmla="*/ 169 h 224"/>
                    <a:gd name="T6" fmla="*/ 10 w 141"/>
                    <a:gd name="T7" fmla="*/ 78 h 224"/>
                    <a:gd name="T8" fmla="*/ 7 w 141"/>
                    <a:gd name="T9" fmla="*/ 0 h 224"/>
                    <a:gd name="T10" fmla="*/ 15 w 141"/>
                    <a:gd name="T11" fmla="*/ 2 h 224"/>
                    <a:gd name="T12" fmla="*/ 18 w 141"/>
                    <a:gd name="T13" fmla="*/ 76 h 224"/>
                    <a:gd name="T14" fmla="*/ 91 w 141"/>
                    <a:gd name="T15" fmla="*/ 163 h 224"/>
                    <a:gd name="T16" fmla="*/ 141 w 141"/>
                    <a:gd name="T17"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224">
                      <a:moveTo>
                        <a:pt x="141" y="224"/>
                      </a:moveTo>
                      <a:cubicBezTo>
                        <a:pt x="133" y="224"/>
                        <a:pt x="133" y="224"/>
                        <a:pt x="133" y="224"/>
                      </a:cubicBezTo>
                      <a:cubicBezTo>
                        <a:pt x="133" y="205"/>
                        <a:pt x="111" y="189"/>
                        <a:pt x="86" y="169"/>
                      </a:cubicBezTo>
                      <a:cubicBezTo>
                        <a:pt x="55" y="145"/>
                        <a:pt x="20" y="118"/>
                        <a:pt x="10" y="78"/>
                      </a:cubicBezTo>
                      <a:cubicBezTo>
                        <a:pt x="0" y="42"/>
                        <a:pt x="7" y="2"/>
                        <a:pt x="7" y="0"/>
                      </a:cubicBezTo>
                      <a:cubicBezTo>
                        <a:pt x="15" y="2"/>
                        <a:pt x="15" y="2"/>
                        <a:pt x="15" y="2"/>
                      </a:cubicBezTo>
                      <a:cubicBezTo>
                        <a:pt x="15" y="2"/>
                        <a:pt x="9" y="42"/>
                        <a:pt x="18" y="76"/>
                      </a:cubicBezTo>
                      <a:cubicBezTo>
                        <a:pt x="27" y="114"/>
                        <a:pt x="61" y="140"/>
                        <a:pt x="91" y="163"/>
                      </a:cubicBezTo>
                      <a:cubicBezTo>
                        <a:pt x="118" y="184"/>
                        <a:pt x="141" y="202"/>
                        <a:pt x="141" y="22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7840663" y="3432176"/>
                  <a:ext cx="528638" cy="841375"/>
                </a:xfrm>
                <a:custGeom>
                  <a:avLst/>
                  <a:gdLst>
                    <a:gd name="T0" fmla="*/ 0 w 141"/>
                    <a:gd name="T1" fmla="*/ 224 h 224"/>
                    <a:gd name="T2" fmla="*/ 50 w 141"/>
                    <a:gd name="T3" fmla="*/ 163 h 224"/>
                    <a:gd name="T4" fmla="*/ 124 w 141"/>
                    <a:gd name="T5" fmla="*/ 76 h 224"/>
                    <a:gd name="T6" fmla="*/ 126 w 141"/>
                    <a:gd name="T7" fmla="*/ 2 h 224"/>
                    <a:gd name="T8" fmla="*/ 134 w 141"/>
                    <a:gd name="T9" fmla="*/ 0 h 224"/>
                    <a:gd name="T10" fmla="*/ 131 w 141"/>
                    <a:gd name="T11" fmla="*/ 78 h 224"/>
                    <a:gd name="T12" fmla="*/ 55 w 141"/>
                    <a:gd name="T13" fmla="*/ 169 h 224"/>
                    <a:gd name="T14" fmla="*/ 8 w 141"/>
                    <a:gd name="T15" fmla="*/ 224 h 224"/>
                    <a:gd name="T16" fmla="*/ 0 w 141"/>
                    <a:gd name="T17"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224">
                      <a:moveTo>
                        <a:pt x="0" y="224"/>
                      </a:moveTo>
                      <a:cubicBezTo>
                        <a:pt x="0" y="202"/>
                        <a:pt x="24" y="184"/>
                        <a:pt x="50" y="163"/>
                      </a:cubicBezTo>
                      <a:cubicBezTo>
                        <a:pt x="80" y="140"/>
                        <a:pt x="114" y="114"/>
                        <a:pt x="124" y="76"/>
                      </a:cubicBezTo>
                      <a:cubicBezTo>
                        <a:pt x="133" y="41"/>
                        <a:pt x="126" y="2"/>
                        <a:pt x="126" y="2"/>
                      </a:cubicBezTo>
                      <a:cubicBezTo>
                        <a:pt x="134" y="0"/>
                        <a:pt x="134" y="0"/>
                        <a:pt x="134" y="0"/>
                      </a:cubicBezTo>
                      <a:cubicBezTo>
                        <a:pt x="134" y="2"/>
                        <a:pt x="141" y="42"/>
                        <a:pt x="131" y="78"/>
                      </a:cubicBezTo>
                      <a:cubicBezTo>
                        <a:pt x="121" y="118"/>
                        <a:pt x="86" y="145"/>
                        <a:pt x="55" y="169"/>
                      </a:cubicBezTo>
                      <a:cubicBezTo>
                        <a:pt x="30" y="189"/>
                        <a:pt x="8" y="205"/>
                        <a:pt x="8" y="224"/>
                      </a:cubicBezTo>
                      <a:lnTo>
                        <a:pt x="0" y="2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p:nvSpPr>
              <p:spPr bwMode="auto">
                <a:xfrm>
                  <a:off x="7251700" y="4273551"/>
                  <a:ext cx="528638" cy="839788"/>
                </a:xfrm>
                <a:custGeom>
                  <a:avLst/>
                  <a:gdLst>
                    <a:gd name="T0" fmla="*/ 7 w 141"/>
                    <a:gd name="T1" fmla="*/ 224 h 224"/>
                    <a:gd name="T2" fmla="*/ 10 w 141"/>
                    <a:gd name="T3" fmla="*/ 146 h 224"/>
                    <a:gd name="T4" fmla="*/ 86 w 141"/>
                    <a:gd name="T5" fmla="*/ 55 h 224"/>
                    <a:gd name="T6" fmla="*/ 133 w 141"/>
                    <a:gd name="T7" fmla="*/ 0 h 224"/>
                    <a:gd name="T8" fmla="*/ 141 w 141"/>
                    <a:gd name="T9" fmla="*/ 0 h 224"/>
                    <a:gd name="T10" fmla="*/ 91 w 141"/>
                    <a:gd name="T11" fmla="*/ 61 h 224"/>
                    <a:gd name="T12" fmla="*/ 18 w 141"/>
                    <a:gd name="T13" fmla="*/ 148 h 224"/>
                    <a:gd name="T14" fmla="*/ 15 w 141"/>
                    <a:gd name="T15" fmla="*/ 222 h 224"/>
                    <a:gd name="T16" fmla="*/ 7 w 141"/>
                    <a:gd name="T17"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224">
                      <a:moveTo>
                        <a:pt x="7" y="224"/>
                      </a:moveTo>
                      <a:cubicBezTo>
                        <a:pt x="7" y="222"/>
                        <a:pt x="0" y="182"/>
                        <a:pt x="10" y="146"/>
                      </a:cubicBezTo>
                      <a:cubicBezTo>
                        <a:pt x="20" y="106"/>
                        <a:pt x="55" y="79"/>
                        <a:pt x="86" y="55"/>
                      </a:cubicBezTo>
                      <a:cubicBezTo>
                        <a:pt x="111" y="35"/>
                        <a:pt x="133" y="19"/>
                        <a:pt x="133" y="0"/>
                      </a:cubicBezTo>
                      <a:cubicBezTo>
                        <a:pt x="141" y="0"/>
                        <a:pt x="141" y="0"/>
                        <a:pt x="141" y="0"/>
                      </a:cubicBezTo>
                      <a:cubicBezTo>
                        <a:pt x="141" y="22"/>
                        <a:pt x="118" y="40"/>
                        <a:pt x="91" y="61"/>
                      </a:cubicBezTo>
                      <a:cubicBezTo>
                        <a:pt x="61" y="84"/>
                        <a:pt x="27" y="110"/>
                        <a:pt x="18" y="148"/>
                      </a:cubicBezTo>
                      <a:cubicBezTo>
                        <a:pt x="9" y="183"/>
                        <a:pt x="15" y="222"/>
                        <a:pt x="15" y="222"/>
                      </a:cubicBezTo>
                      <a:lnTo>
                        <a:pt x="7" y="2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p:nvSpPr>
              <p:spPr bwMode="auto">
                <a:xfrm>
                  <a:off x="7840663" y="4273551"/>
                  <a:ext cx="528638" cy="839788"/>
                </a:xfrm>
                <a:custGeom>
                  <a:avLst/>
                  <a:gdLst>
                    <a:gd name="T0" fmla="*/ 134 w 141"/>
                    <a:gd name="T1" fmla="*/ 224 h 224"/>
                    <a:gd name="T2" fmla="*/ 126 w 141"/>
                    <a:gd name="T3" fmla="*/ 222 h 224"/>
                    <a:gd name="T4" fmla="*/ 124 w 141"/>
                    <a:gd name="T5" fmla="*/ 148 h 224"/>
                    <a:gd name="T6" fmla="*/ 50 w 141"/>
                    <a:gd name="T7" fmla="*/ 61 h 224"/>
                    <a:gd name="T8" fmla="*/ 0 w 141"/>
                    <a:gd name="T9" fmla="*/ 0 h 224"/>
                    <a:gd name="T10" fmla="*/ 8 w 141"/>
                    <a:gd name="T11" fmla="*/ 0 h 224"/>
                    <a:gd name="T12" fmla="*/ 55 w 141"/>
                    <a:gd name="T13" fmla="*/ 55 h 224"/>
                    <a:gd name="T14" fmla="*/ 131 w 141"/>
                    <a:gd name="T15" fmla="*/ 146 h 224"/>
                    <a:gd name="T16" fmla="*/ 134 w 141"/>
                    <a:gd name="T17"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224">
                      <a:moveTo>
                        <a:pt x="134" y="224"/>
                      </a:moveTo>
                      <a:cubicBezTo>
                        <a:pt x="126" y="222"/>
                        <a:pt x="126" y="222"/>
                        <a:pt x="126" y="222"/>
                      </a:cubicBezTo>
                      <a:cubicBezTo>
                        <a:pt x="126" y="222"/>
                        <a:pt x="132" y="182"/>
                        <a:pt x="124" y="148"/>
                      </a:cubicBezTo>
                      <a:cubicBezTo>
                        <a:pt x="114" y="110"/>
                        <a:pt x="80" y="84"/>
                        <a:pt x="50" y="61"/>
                      </a:cubicBezTo>
                      <a:cubicBezTo>
                        <a:pt x="24" y="40"/>
                        <a:pt x="0" y="22"/>
                        <a:pt x="0" y="0"/>
                      </a:cubicBezTo>
                      <a:cubicBezTo>
                        <a:pt x="8" y="0"/>
                        <a:pt x="8" y="0"/>
                        <a:pt x="8" y="0"/>
                      </a:cubicBezTo>
                      <a:cubicBezTo>
                        <a:pt x="8" y="19"/>
                        <a:pt x="30" y="35"/>
                        <a:pt x="55" y="55"/>
                      </a:cubicBezTo>
                      <a:cubicBezTo>
                        <a:pt x="86" y="79"/>
                        <a:pt x="121" y="106"/>
                        <a:pt x="131" y="146"/>
                      </a:cubicBezTo>
                      <a:cubicBezTo>
                        <a:pt x="141" y="182"/>
                        <a:pt x="134" y="222"/>
                        <a:pt x="134" y="22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p:cNvSpPr>
                <p:nvPr/>
              </p:nvSpPr>
              <p:spPr bwMode="auto">
                <a:xfrm>
                  <a:off x="7297738" y="4032251"/>
                  <a:ext cx="1035050" cy="1139825"/>
                </a:xfrm>
                <a:custGeom>
                  <a:avLst/>
                  <a:gdLst>
                    <a:gd name="T0" fmla="*/ 116 w 276"/>
                    <a:gd name="T1" fmla="*/ 35 h 304"/>
                    <a:gd name="T2" fmla="*/ 125 w 276"/>
                    <a:gd name="T3" fmla="*/ 137 h 304"/>
                    <a:gd name="T4" fmla="*/ 109 w 276"/>
                    <a:gd name="T5" fmla="*/ 171 h 304"/>
                    <a:gd name="T6" fmla="*/ 1 w 276"/>
                    <a:gd name="T7" fmla="*/ 243 h 304"/>
                    <a:gd name="T8" fmla="*/ 3 w 276"/>
                    <a:gd name="T9" fmla="*/ 281 h 304"/>
                    <a:gd name="T10" fmla="*/ 134 w 276"/>
                    <a:gd name="T11" fmla="*/ 302 h 304"/>
                    <a:gd name="T12" fmla="*/ 257 w 276"/>
                    <a:gd name="T13" fmla="*/ 292 h 304"/>
                    <a:gd name="T14" fmla="*/ 273 w 276"/>
                    <a:gd name="T15" fmla="*/ 255 h 304"/>
                    <a:gd name="T16" fmla="*/ 273 w 276"/>
                    <a:gd name="T17" fmla="*/ 243 h 304"/>
                    <a:gd name="T18" fmla="*/ 173 w 276"/>
                    <a:gd name="T19" fmla="*/ 175 h 304"/>
                    <a:gd name="T20" fmla="*/ 152 w 276"/>
                    <a:gd name="T21" fmla="*/ 141 h 304"/>
                    <a:gd name="T22" fmla="*/ 151 w 276"/>
                    <a:gd name="T23" fmla="*/ 45 h 304"/>
                    <a:gd name="T24" fmla="*/ 185 w 276"/>
                    <a:gd name="T25" fmla="*/ 11 h 304"/>
                    <a:gd name="T26" fmla="*/ 170 w 276"/>
                    <a:gd name="T27" fmla="*/ 9 h 304"/>
                    <a:gd name="T28" fmla="*/ 135 w 276"/>
                    <a:gd name="T29" fmla="*/ 28 h 304"/>
                    <a:gd name="T30" fmla="*/ 116 w 276"/>
                    <a:gd name="T31" fmla="*/ 35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6" h="304">
                      <a:moveTo>
                        <a:pt x="116" y="35"/>
                      </a:moveTo>
                      <a:cubicBezTo>
                        <a:pt x="131" y="52"/>
                        <a:pt x="143" y="83"/>
                        <a:pt x="125" y="137"/>
                      </a:cubicBezTo>
                      <a:cubicBezTo>
                        <a:pt x="122" y="146"/>
                        <a:pt x="115" y="162"/>
                        <a:pt x="109" y="171"/>
                      </a:cubicBezTo>
                      <a:cubicBezTo>
                        <a:pt x="73" y="231"/>
                        <a:pt x="5" y="211"/>
                        <a:pt x="1" y="243"/>
                      </a:cubicBezTo>
                      <a:cubicBezTo>
                        <a:pt x="0" y="253"/>
                        <a:pt x="2" y="273"/>
                        <a:pt x="3" y="281"/>
                      </a:cubicBezTo>
                      <a:cubicBezTo>
                        <a:pt x="4" y="293"/>
                        <a:pt x="69" y="304"/>
                        <a:pt x="134" y="302"/>
                      </a:cubicBezTo>
                      <a:cubicBezTo>
                        <a:pt x="207" y="302"/>
                        <a:pt x="247" y="296"/>
                        <a:pt x="257" y="292"/>
                      </a:cubicBezTo>
                      <a:cubicBezTo>
                        <a:pt x="276" y="285"/>
                        <a:pt x="273" y="291"/>
                        <a:pt x="273" y="255"/>
                      </a:cubicBezTo>
                      <a:cubicBezTo>
                        <a:pt x="273" y="253"/>
                        <a:pt x="274" y="245"/>
                        <a:pt x="273" y="243"/>
                      </a:cubicBezTo>
                      <a:cubicBezTo>
                        <a:pt x="262" y="219"/>
                        <a:pt x="217" y="230"/>
                        <a:pt x="173" y="175"/>
                      </a:cubicBezTo>
                      <a:cubicBezTo>
                        <a:pt x="168" y="169"/>
                        <a:pt x="154" y="148"/>
                        <a:pt x="152" y="141"/>
                      </a:cubicBezTo>
                      <a:cubicBezTo>
                        <a:pt x="139" y="94"/>
                        <a:pt x="142" y="58"/>
                        <a:pt x="151" y="45"/>
                      </a:cubicBezTo>
                      <a:cubicBezTo>
                        <a:pt x="159" y="33"/>
                        <a:pt x="157" y="35"/>
                        <a:pt x="185" y="11"/>
                      </a:cubicBezTo>
                      <a:cubicBezTo>
                        <a:pt x="193" y="5"/>
                        <a:pt x="180" y="0"/>
                        <a:pt x="170" y="9"/>
                      </a:cubicBezTo>
                      <a:cubicBezTo>
                        <a:pt x="162" y="16"/>
                        <a:pt x="149" y="24"/>
                        <a:pt x="135" y="28"/>
                      </a:cubicBezTo>
                      <a:cubicBezTo>
                        <a:pt x="122" y="31"/>
                        <a:pt x="108" y="26"/>
                        <a:pt x="116" y="35"/>
                      </a:cubicBezTo>
                      <a:close/>
                    </a:path>
                  </a:pathLst>
                </a:custGeom>
                <a:blipFill dpi="0" rotWithShape="1">
                  <a:blip r:embed="rId3" cstate="email">
                    <a:alphaModFix amt="75000"/>
                  </a:blip>
                  <a:srcRect/>
                  <a:tile tx="0" ty="0" sx="25000" sy="25000" flip="none" algn="tl"/>
                </a:blipFill>
                <a:ln w="9" cap="flat">
                  <a:noFill/>
                  <a:prstDash val="solid"/>
                  <a:miter lim="800000"/>
                  <a:headEnd/>
                  <a:tailEnd/>
                </a:ln>
              </p:spPr>
              <p:txBody>
                <a:bodyPr vert="horz" wrap="square" lIns="91440" tIns="45720" rIns="91440" bIns="45720" numCol="1" anchor="t" anchorCtr="0" compatLnSpc="1">
                  <a:prstTxWarp prst="textNoShape">
                    <a:avLst/>
                  </a:prstTxWarp>
                </a:bodyPr>
                <a:lstStyle/>
                <a:p>
                  <a:pPr defTabSz="609448"/>
                  <a:endParaRPr lang="en-US" sz="1200" kern="0">
                    <a:solidFill>
                      <a:sysClr val="windowText" lastClr="000000"/>
                    </a:solidFill>
                  </a:endParaRPr>
                </a:p>
              </p:txBody>
            </p:sp>
            <p:sp>
              <p:nvSpPr>
                <p:cNvPr id="17" name="Freeform 11"/>
                <p:cNvSpPr>
                  <a:spLocks/>
                </p:cNvSpPr>
                <p:nvPr/>
              </p:nvSpPr>
              <p:spPr bwMode="auto">
                <a:xfrm>
                  <a:off x="7223125" y="3294063"/>
                  <a:ext cx="1192213" cy="142875"/>
                </a:xfrm>
                <a:custGeom>
                  <a:avLst/>
                  <a:gdLst>
                    <a:gd name="T0" fmla="*/ 741 w 751"/>
                    <a:gd name="T1" fmla="*/ 90 h 90"/>
                    <a:gd name="T2" fmla="*/ 9 w 751"/>
                    <a:gd name="T3" fmla="*/ 90 h 90"/>
                    <a:gd name="T4" fmla="*/ 0 w 751"/>
                    <a:gd name="T5" fmla="*/ 0 h 90"/>
                    <a:gd name="T6" fmla="*/ 751 w 751"/>
                    <a:gd name="T7" fmla="*/ 0 h 90"/>
                    <a:gd name="T8" fmla="*/ 741 w 751"/>
                    <a:gd name="T9" fmla="*/ 90 h 90"/>
                  </a:gdLst>
                  <a:ahLst/>
                  <a:cxnLst>
                    <a:cxn ang="0">
                      <a:pos x="T0" y="T1"/>
                    </a:cxn>
                    <a:cxn ang="0">
                      <a:pos x="T2" y="T3"/>
                    </a:cxn>
                    <a:cxn ang="0">
                      <a:pos x="T4" y="T5"/>
                    </a:cxn>
                    <a:cxn ang="0">
                      <a:pos x="T6" y="T7"/>
                    </a:cxn>
                    <a:cxn ang="0">
                      <a:pos x="T8" y="T9"/>
                    </a:cxn>
                  </a:cxnLst>
                  <a:rect l="0" t="0" r="r" b="b"/>
                  <a:pathLst>
                    <a:path w="751" h="90">
                      <a:moveTo>
                        <a:pt x="741" y="90"/>
                      </a:moveTo>
                      <a:lnTo>
                        <a:pt x="9" y="90"/>
                      </a:lnTo>
                      <a:lnTo>
                        <a:pt x="0" y="0"/>
                      </a:lnTo>
                      <a:lnTo>
                        <a:pt x="751" y="0"/>
                      </a:lnTo>
                      <a:lnTo>
                        <a:pt x="741" y="9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2"/>
                <p:cNvSpPr>
                  <a:spLocks/>
                </p:cNvSpPr>
                <p:nvPr/>
              </p:nvSpPr>
              <p:spPr bwMode="auto">
                <a:xfrm>
                  <a:off x="7223125" y="5094288"/>
                  <a:ext cx="1192213" cy="146050"/>
                </a:xfrm>
                <a:custGeom>
                  <a:avLst/>
                  <a:gdLst>
                    <a:gd name="T0" fmla="*/ 741 w 751"/>
                    <a:gd name="T1" fmla="*/ 0 h 92"/>
                    <a:gd name="T2" fmla="*/ 9 w 751"/>
                    <a:gd name="T3" fmla="*/ 0 h 92"/>
                    <a:gd name="T4" fmla="*/ 0 w 751"/>
                    <a:gd name="T5" fmla="*/ 92 h 92"/>
                    <a:gd name="T6" fmla="*/ 751 w 751"/>
                    <a:gd name="T7" fmla="*/ 92 h 92"/>
                    <a:gd name="T8" fmla="*/ 741 w 751"/>
                    <a:gd name="T9" fmla="*/ 0 h 92"/>
                  </a:gdLst>
                  <a:ahLst/>
                  <a:cxnLst>
                    <a:cxn ang="0">
                      <a:pos x="T0" y="T1"/>
                    </a:cxn>
                    <a:cxn ang="0">
                      <a:pos x="T2" y="T3"/>
                    </a:cxn>
                    <a:cxn ang="0">
                      <a:pos x="T4" y="T5"/>
                    </a:cxn>
                    <a:cxn ang="0">
                      <a:pos x="T6" y="T7"/>
                    </a:cxn>
                    <a:cxn ang="0">
                      <a:pos x="T8" y="T9"/>
                    </a:cxn>
                  </a:cxnLst>
                  <a:rect l="0" t="0" r="r" b="b"/>
                  <a:pathLst>
                    <a:path w="751" h="92">
                      <a:moveTo>
                        <a:pt x="741" y="0"/>
                      </a:moveTo>
                      <a:lnTo>
                        <a:pt x="9" y="0"/>
                      </a:lnTo>
                      <a:lnTo>
                        <a:pt x="0" y="92"/>
                      </a:lnTo>
                      <a:lnTo>
                        <a:pt x="751" y="92"/>
                      </a:lnTo>
                      <a:lnTo>
                        <a:pt x="74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4" name="Freeform 17"/>
              <p:cNvSpPr>
                <a:spLocks/>
              </p:cNvSpPr>
              <p:nvPr/>
            </p:nvSpPr>
            <p:spPr bwMode="auto">
              <a:xfrm rot="213309">
                <a:off x="7524569" y="3555956"/>
                <a:ext cx="215593" cy="326597"/>
              </a:xfrm>
              <a:custGeom>
                <a:avLst/>
                <a:gdLst>
                  <a:gd name="T0" fmla="*/ 1 w 62"/>
                  <a:gd name="T1" fmla="*/ 0 h 94"/>
                  <a:gd name="T2" fmla="*/ 51 w 62"/>
                  <a:gd name="T3" fmla="*/ 94 h 94"/>
                  <a:gd name="T4" fmla="*/ 62 w 62"/>
                  <a:gd name="T5" fmla="*/ 79 h 94"/>
                  <a:gd name="T6" fmla="*/ 1 w 62"/>
                  <a:gd name="T7" fmla="*/ 0 h 94"/>
                </a:gdLst>
                <a:ahLst/>
                <a:cxnLst>
                  <a:cxn ang="0">
                    <a:pos x="T0" y="T1"/>
                  </a:cxn>
                  <a:cxn ang="0">
                    <a:pos x="T2" y="T3"/>
                  </a:cxn>
                  <a:cxn ang="0">
                    <a:pos x="T4" y="T5"/>
                  </a:cxn>
                  <a:cxn ang="0">
                    <a:pos x="T6" y="T7"/>
                  </a:cxn>
                </a:cxnLst>
                <a:rect l="0" t="0" r="r" b="b"/>
                <a:pathLst>
                  <a:path w="62" h="94">
                    <a:moveTo>
                      <a:pt x="1" y="0"/>
                    </a:moveTo>
                    <a:cubicBezTo>
                      <a:pt x="1" y="0"/>
                      <a:pt x="0" y="59"/>
                      <a:pt x="51" y="94"/>
                    </a:cubicBezTo>
                    <a:cubicBezTo>
                      <a:pt x="57" y="94"/>
                      <a:pt x="62" y="79"/>
                      <a:pt x="62" y="79"/>
                    </a:cubicBezTo>
                    <a:cubicBezTo>
                      <a:pt x="62" y="79"/>
                      <a:pt x="16" y="53"/>
                      <a:pt x="1" y="0"/>
                    </a:cubicBezTo>
                    <a:close/>
                  </a:path>
                </a:pathLst>
              </a:custGeom>
              <a:blipFill dpi="0" rotWithShape="1">
                <a:blip r:embed="rId4" cstate="screen">
                  <a:alphaModFix amt="40000"/>
                  <a:extLst>
                    <a:ext uri="{28A0092B-C50C-407E-A947-70E740481C1C}">
                      <a14:useLocalDpi xmlns:a14="http://schemas.microsoft.com/office/drawing/2010/main"/>
                    </a:ext>
                  </a:extLst>
                </a:blip>
                <a:srcRect/>
                <a:tile tx="0" ty="0" sx="15000" sy="15000" flip="none" algn="tl"/>
              </a:blip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0" name="Group 4330"/>
          <p:cNvGrpSpPr/>
          <p:nvPr/>
        </p:nvGrpSpPr>
        <p:grpSpPr>
          <a:xfrm>
            <a:off x="1379169" y="1797250"/>
            <a:ext cx="1423130" cy="1513944"/>
            <a:chOff x="2143212" y="2388676"/>
            <a:chExt cx="1897012" cy="2084832"/>
          </a:xfrm>
        </p:grpSpPr>
        <p:grpSp>
          <p:nvGrpSpPr>
            <p:cNvPr id="11" name="Group 394"/>
            <p:cNvGrpSpPr/>
            <p:nvPr/>
          </p:nvGrpSpPr>
          <p:grpSpPr bwMode="gray">
            <a:xfrm>
              <a:off x="2143212" y="2388676"/>
              <a:ext cx="1897012" cy="2084832"/>
              <a:chOff x="9363122" y="3985986"/>
              <a:chExt cx="1533971" cy="1685407"/>
            </a:xfrm>
          </p:grpSpPr>
          <p:sp>
            <p:nvSpPr>
              <p:cNvPr id="396" name="Oval 395"/>
              <p:cNvSpPr/>
              <p:nvPr/>
            </p:nvSpPr>
            <p:spPr bwMode="gray">
              <a:xfrm>
                <a:off x="9363122" y="5368519"/>
                <a:ext cx="1533971" cy="302874"/>
              </a:xfrm>
              <a:prstGeom prst="ellipse">
                <a:avLst/>
              </a:prstGeom>
              <a:gradFill flip="none" rotWithShape="1">
                <a:gsLst>
                  <a:gs pos="0">
                    <a:srgbClr val="000000">
                      <a:lumMod val="0"/>
                      <a:alpha val="59000"/>
                    </a:srgbClr>
                  </a:gs>
                  <a:gs pos="100000">
                    <a:srgbClr val="000000">
                      <a:alpha val="0"/>
                    </a:srgbClr>
                  </a:gs>
                </a:gsLst>
                <a:path path="shape">
                  <a:fillToRect l="50000" t="50000" r="50000" b="50000"/>
                </a:path>
                <a:tileRect/>
              </a:gradFill>
              <a:ln w="19050">
                <a:noFill/>
                <a:round/>
                <a:headEnd/>
                <a:tailEnd/>
              </a:ln>
            </p:spPr>
            <p:txBody>
              <a:bodyPr wrap="none" lIns="0" tIns="0" rIns="0" bIns="0" rtlCol="0" anchor="ctr"/>
              <a:lstStyle/>
              <a:p>
                <a:pPr algn="ctr" defTabSz="609448"/>
                <a:endParaRPr lang="en-US" sz="1200" kern="0" cap="all" dirty="0">
                  <a:solidFill>
                    <a:srgbClr val="FFFFFF"/>
                  </a:solidFill>
                </a:endParaRPr>
              </a:p>
            </p:txBody>
          </p:sp>
          <p:sp>
            <p:nvSpPr>
              <p:cNvPr id="397" name="Oval 396"/>
              <p:cNvSpPr/>
              <p:nvPr/>
            </p:nvSpPr>
            <p:spPr bwMode="gray">
              <a:xfrm>
                <a:off x="9363122" y="3985986"/>
                <a:ext cx="1533971" cy="1533969"/>
              </a:xfrm>
              <a:prstGeom prst="ellipse">
                <a:avLst/>
              </a:prstGeom>
              <a:gradFill flip="none" rotWithShape="1">
                <a:gsLst>
                  <a:gs pos="20000">
                    <a:schemeClr val="accent1">
                      <a:lumMod val="75000"/>
                    </a:schemeClr>
                  </a:gs>
                  <a:gs pos="50000">
                    <a:schemeClr val="accent1"/>
                  </a:gs>
                  <a:gs pos="80000">
                    <a:schemeClr val="accent1">
                      <a:lumMod val="75000"/>
                    </a:schemeClr>
                  </a:gs>
                </a:gsLst>
                <a:lin ang="13500000" scaled="1"/>
                <a:tileRect/>
              </a:gradFill>
              <a:ln w="31750">
                <a:gradFill flip="none" rotWithShape="1">
                  <a:gsLst>
                    <a:gs pos="50000">
                      <a:srgbClr val="FFFFFF">
                        <a:lumMod val="95000"/>
                      </a:srgbClr>
                    </a:gs>
                    <a:gs pos="0">
                      <a:srgbClr val="FFFFFF">
                        <a:lumMod val="65000"/>
                      </a:srgbClr>
                    </a:gs>
                    <a:gs pos="100000">
                      <a:srgbClr val="FFFFFF">
                        <a:lumMod val="65000"/>
                      </a:srgbClr>
                    </a:gs>
                  </a:gsLst>
                  <a:lin ang="10800000" scaled="1"/>
                  <a:tileRect/>
                </a:gradFill>
                <a:round/>
                <a:headEnd/>
                <a:tailEnd/>
              </a:ln>
              <a:effectLst>
                <a:innerShdw blurRad="152400">
                  <a:prstClr val="black"/>
                </a:innerShdw>
                <a:reflection blurRad="127000" stA="41000" endPos="23000" dir="5400000" sy="-100000" algn="bl" rotWithShape="0"/>
              </a:effectLst>
            </p:spPr>
            <p:txBody>
              <a:bodyPr wrap="none" lIns="0" tIns="0" rIns="0" bIns="0" rtlCol="0" anchor="ctr"/>
              <a:lstStyle/>
              <a:p>
                <a:pPr algn="ctr" defTabSz="609448"/>
                <a:endParaRPr lang="en-US" sz="1200" kern="0" cap="all" dirty="0">
                  <a:solidFill>
                    <a:srgbClr val="FFFFFF"/>
                  </a:solidFill>
                </a:endParaRPr>
              </a:p>
            </p:txBody>
          </p:sp>
          <p:sp>
            <p:nvSpPr>
              <p:cNvPr id="398" name="Oval 397"/>
              <p:cNvSpPr>
                <a:spLocks noChangeAspect="1"/>
              </p:cNvSpPr>
              <p:nvPr/>
            </p:nvSpPr>
            <p:spPr bwMode="gray">
              <a:xfrm>
                <a:off x="9420098" y="4042961"/>
                <a:ext cx="1420020" cy="1420018"/>
              </a:xfrm>
              <a:prstGeom prst="ellipse">
                <a:avLst/>
              </a:prstGeom>
              <a:gradFill flip="none" rotWithShape="1">
                <a:gsLst>
                  <a:gs pos="63000">
                    <a:srgbClr val="FFFFFF">
                      <a:alpha val="0"/>
                    </a:srgbClr>
                  </a:gs>
                  <a:gs pos="0">
                    <a:srgbClr val="FFFFFF">
                      <a:alpha val="75000"/>
                    </a:srgbClr>
                  </a:gs>
                  <a:gs pos="12000">
                    <a:srgbClr val="FFFFFF">
                      <a:alpha val="50000"/>
                    </a:srgbClr>
                  </a:gs>
                </a:gsLst>
                <a:lin ang="5400000" scaled="1"/>
                <a:tileRect/>
              </a:gradFill>
              <a:ln w="9525" cap="flat" cmpd="sng" algn="ctr">
                <a:noFill/>
                <a:prstDash val="solid"/>
                <a:round/>
                <a:headEnd type="none" w="med" len="med"/>
                <a:tailEnd type="none" w="med" len="med"/>
              </a:ln>
              <a:effectLst/>
            </p:spPr>
            <p:txBody>
              <a:bodyPr wrap="none" lIns="0" tIns="0" rIns="0" bIns="0" rtlCol="0" anchor="ctr"/>
              <a:lstStyle/>
              <a:p>
                <a:pPr algn="ctr" defTabSz="609448"/>
                <a:endParaRPr lang="en-US" sz="1200" kern="0" cap="all" dirty="0">
                  <a:solidFill>
                    <a:srgbClr val="FFFFFF"/>
                  </a:solidFill>
                </a:endParaRPr>
              </a:p>
            </p:txBody>
          </p:sp>
        </p:grpSp>
        <p:grpSp>
          <p:nvGrpSpPr>
            <p:cNvPr id="19" name="Group 4327"/>
            <p:cNvGrpSpPr/>
            <p:nvPr/>
          </p:nvGrpSpPr>
          <p:grpSpPr>
            <a:xfrm>
              <a:off x="2444581" y="2821059"/>
              <a:ext cx="1317837" cy="913845"/>
              <a:chOff x="9628176" y="5764144"/>
              <a:chExt cx="3656013" cy="2535238"/>
            </a:xfrm>
          </p:grpSpPr>
          <p:sp>
            <p:nvSpPr>
              <p:cNvPr id="4290" name="Freeform 298"/>
              <p:cNvSpPr>
                <a:spLocks/>
              </p:cNvSpPr>
              <p:nvPr/>
            </p:nvSpPr>
            <p:spPr bwMode="auto">
              <a:xfrm>
                <a:off x="9658339" y="6221344"/>
                <a:ext cx="1192213" cy="307975"/>
              </a:xfrm>
              <a:custGeom>
                <a:avLst/>
                <a:gdLst>
                  <a:gd name="T0" fmla="*/ 751 w 751"/>
                  <a:gd name="T1" fmla="*/ 194 h 194"/>
                  <a:gd name="T2" fmla="*/ 479 w 751"/>
                  <a:gd name="T3" fmla="*/ 0 h 194"/>
                  <a:gd name="T4" fmla="*/ 0 w 751"/>
                  <a:gd name="T5" fmla="*/ 0 h 194"/>
                  <a:gd name="T6" fmla="*/ 196 w 751"/>
                  <a:gd name="T7" fmla="*/ 194 h 194"/>
                  <a:gd name="T8" fmla="*/ 751 w 751"/>
                  <a:gd name="T9" fmla="*/ 194 h 194"/>
                </a:gdLst>
                <a:ahLst/>
                <a:cxnLst>
                  <a:cxn ang="0">
                    <a:pos x="T0" y="T1"/>
                  </a:cxn>
                  <a:cxn ang="0">
                    <a:pos x="T2" y="T3"/>
                  </a:cxn>
                  <a:cxn ang="0">
                    <a:pos x="T4" y="T5"/>
                  </a:cxn>
                  <a:cxn ang="0">
                    <a:pos x="T6" y="T7"/>
                  </a:cxn>
                  <a:cxn ang="0">
                    <a:pos x="T8" y="T9"/>
                  </a:cxn>
                </a:cxnLst>
                <a:rect l="0" t="0" r="r" b="b"/>
                <a:pathLst>
                  <a:path w="751" h="194">
                    <a:moveTo>
                      <a:pt x="751" y="194"/>
                    </a:moveTo>
                    <a:lnTo>
                      <a:pt x="479" y="0"/>
                    </a:lnTo>
                    <a:lnTo>
                      <a:pt x="0" y="0"/>
                    </a:lnTo>
                    <a:lnTo>
                      <a:pt x="196" y="194"/>
                    </a:lnTo>
                    <a:lnTo>
                      <a:pt x="751" y="194"/>
                    </a:lnTo>
                    <a:close/>
                  </a:path>
                </a:pathLst>
              </a:custGeom>
              <a:blipFill dpi="0" rotWithShape="1">
                <a:blip r:embed="rId3" cstate="email">
                  <a:alphaModFix amt="75000"/>
                </a:blip>
                <a:srcRect/>
                <a:tile tx="0" ty="0" sx="25000" sy="25000" flip="none" algn="tl"/>
              </a:blipFill>
              <a:ln w="9" cap="flat">
                <a:noFill/>
                <a:prstDash val="solid"/>
                <a:miter lim="800000"/>
                <a:headEnd/>
                <a:tailEnd/>
              </a:ln>
            </p:spPr>
            <p:txBody>
              <a:bodyPr vert="horz" wrap="square" lIns="91440" tIns="45720" rIns="91440" bIns="45720" numCol="1" anchor="t" anchorCtr="0" compatLnSpc="1">
                <a:prstTxWarp prst="textNoShape">
                  <a:avLst/>
                </a:prstTxWarp>
              </a:bodyPr>
              <a:lstStyle/>
              <a:p>
                <a:pPr defTabSz="609448"/>
                <a:endParaRPr lang="en-US" sz="1200" kern="0">
                  <a:solidFill>
                    <a:sysClr val="windowText" lastClr="000000"/>
                  </a:solidFill>
                </a:endParaRPr>
              </a:p>
            </p:txBody>
          </p:sp>
          <p:sp>
            <p:nvSpPr>
              <p:cNvPr id="4291" name="Freeform 299"/>
              <p:cNvSpPr>
                <a:spLocks/>
              </p:cNvSpPr>
              <p:nvPr/>
            </p:nvSpPr>
            <p:spPr bwMode="auto">
              <a:xfrm>
                <a:off x="10921989" y="6765857"/>
                <a:ext cx="909638" cy="1147763"/>
              </a:xfrm>
              <a:custGeom>
                <a:avLst/>
                <a:gdLst>
                  <a:gd name="T0" fmla="*/ 0 w 243"/>
                  <a:gd name="T1" fmla="*/ 138 h 306"/>
                  <a:gd name="T2" fmla="*/ 123 w 243"/>
                  <a:gd name="T3" fmla="*/ 3 h 306"/>
                  <a:gd name="T4" fmla="*/ 243 w 243"/>
                  <a:gd name="T5" fmla="*/ 39 h 306"/>
                  <a:gd name="T6" fmla="*/ 209 w 243"/>
                  <a:gd name="T7" fmla="*/ 41 h 306"/>
                  <a:gd name="T8" fmla="*/ 209 w 243"/>
                  <a:gd name="T9" fmla="*/ 280 h 306"/>
                  <a:gd name="T10" fmla="*/ 119 w 243"/>
                  <a:gd name="T11" fmla="*/ 282 h 306"/>
                  <a:gd name="T12" fmla="*/ 119 w 243"/>
                  <a:gd name="T13" fmla="*/ 306 h 306"/>
                  <a:gd name="T14" fmla="*/ 3 w 243"/>
                  <a:gd name="T15" fmla="*/ 306 h 306"/>
                  <a:gd name="T16" fmla="*/ 0 w 243"/>
                  <a:gd name="T17" fmla="*/ 138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306">
                    <a:moveTo>
                      <a:pt x="0" y="138"/>
                    </a:moveTo>
                    <a:cubicBezTo>
                      <a:pt x="0" y="29"/>
                      <a:pt x="32" y="3"/>
                      <a:pt x="123" y="3"/>
                    </a:cubicBezTo>
                    <a:cubicBezTo>
                      <a:pt x="180" y="3"/>
                      <a:pt x="225" y="0"/>
                      <a:pt x="243" y="39"/>
                    </a:cubicBezTo>
                    <a:cubicBezTo>
                      <a:pt x="209" y="41"/>
                      <a:pt x="209" y="41"/>
                      <a:pt x="209" y="41"/>
                    </a:cubicBezTo>
                    <a:cubicBezTo>
                      <a:pt x="209" y="280"/>
                      <a:pt x="209" y="280"/>
                      <a:pt x="209" y="280"/>
                    </a:cubicBezTo>
                    <a:cubicBezTo>
                      <a:pt x="119" y="282"/>
                      <a:pt x="119" y="282"/>
                      <a:pt x="119" y="282"/>
                    </a:cubicBezTo>
                    <a:cubicBezTo>
                      <a:pt x="119" y="306"/>
                      <a:pt x="119" y="306"/>
                      <a:pt x="119" y="306"/>
                    </a:cubicBezTo>
                    <a:cubicBezTo>
                      <a:pt x="3" y="306"/>
                      <a:pt x="3" y="306"/>
                      <a:pt x="3" y="306"/>
                    </a:cubicBezTo>
                    <a:lnTo>
                      <a:pt x="0"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92" name="Freeform 300"/>
              <p:cNvSpPr>
                <a:spLocks/>
              </p:cNvSpPr>
              <p:nvPr/>
            </p:nvSpPr>
            <p:spPr bwMode="auto">
              <a:xfrm>
                <a:off x="11734789" y="6851582"/>
                <a:ext cx="1549400" cy="1252538"/>
              </a:xfrm>
              <a:custGeom>
                <a:avLst/>
                <a:gdLst>
                  <a:gd name="T0" fmla="*/ 976 w 976"/>
                  <a:gd name="T1" fmla="*/ 704 h 789"/>
                  <a:gd name="T2" fmla="*/ 0 w 976"/>
                  <a:gd name="T3" fmla="*/ 789 h 789"/>
                  <a:gd name="T4" fmla="*/ 0 w 976"/>
                  <a:gd name="T5" fmla="*/ 55 h 789"/>
                  <a:gd name="T6" fmla="*/ 976 w 976"/>
                  <a:gd name="T7" fmla="*/ 0 h 789"/>
                  <a:gd name="T8" fmla="*/ 976 w 976"/>
                  <a:gd name="T9" fmla="*/ 704 h 789"/>
                </a:gdLst>
                <a:ahLst/>
                <a:cxnLst>
                  <a:cxn ang="0">
                    <a:pos x="T0" y="T1"/>
                  </a:cxn>
                  <a:cxn ang="0">
                    <a:pos x="T2" y="T3"/>
                  </a:cxn>
                  <a:cxn ang="0">
                    <a:pos x="T4" y="T5"/>
                  </a:cxn>
                  <a:cxn ang="0">
                    <a:pos x="T6" y="T7"/>
                  </a:cxn>
                  <a:cxn ang="0">
                    <a:pos x="T8" y="T9"/>
                  </a:cxn>
                </a:cxnLst>
                <a:rect l="0" t="0" r="r" b="b"/>
                <a:pathLst>
                  <a:path w="976" h="789">
                    <a:moveTo>
                      <a:pt x="976" y="704"/>
                    </a:moveTo>
                    <a:lnTo>
                      <a:pt x="0" y="789"/>
                    </a:lnTo>
                    <a:lnTo>
                      <a:pt x="0" y="55"/>
                    </a:lnTo>
                    <a:lnTo>
                      <a:pt x="976" y="0"/>
                    </a:lnTo>
                    <a:lnTo>
                      <a:pt x="976" y="7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93" name="Freeform 301"/>
              <p:cNvSpPr>
                <a:spLocks/>
              </p:cNvSpPr>
              <p:nvPr/>
            </p:nvSpPr>
            <p:spPr bwMode="auto">
              <a:xfrm>
                <a:off x="11390301" y="7837419"/>
                <a:ext cx="319088" cy="266700"/>
              </a:xfrm>
              <a:custGeom>
                <a:avLst/>
                <a:gdLst>
                  <a:gd name="T0" fmla="*/ 0 w 201"/>
                  <a:gd name="T1" fmla="*/ 0 h 168"/>
                  <a:gd name="T2" fmla="*/ 201 w 201"/>
                  <a:gd name="T3" fmla="*/ 168 h 168"/>
                  <a:gd name="T4" fmla="*/ 198 w 201"/>
                  <a:gd name="T5" fmla="*/ 0 h 168"/>
                  <a:gd name="T6" fmla="*/ 0 w 201"/>
                  <a:gd name="T7" fmla="*/ 0 h 168"/>
                </a:gdLst>
                <a:ahLst/>
                <a:cxnLst>
                  <a:cxn ang="0">
                    <a:pos x="T0" y="T1"/>
                  </a:cxn>
                  <a:cxn ang="0">
                    <a:pos x="T2" y="T3"/>
                  </a:cxn>
                  <a:cxn ang="0">
                    <a:pos x="T4" y="T5"/>
                  </a:cxn>
                  <a:cxn ang="0">
                    <a:pos x="T6" y="T7"/>
                  </a:cxn>
                </a:cxnLst>
                <a:rect l="0" t="0" r="r" b="b"/>
                <a:pathLst>
                  <a:path w="201" h="168">
                    <a:moveTo>
                      <a:pt x="0" y="0"/>
                    </a:moveTo>
                    <a:lnTo>
                      <a:pt x="201" y="168"/>
                    </a:lnTo>
                    <a:lnTo>
                      <a:pt x="198" y="0"/>
                    </a:lnTo>
                    <a:lnTo>
                      <a:pt x="0" y="0"/>
                    </a:lnTo>
                    <a:close/>
                  </a:path>
                </a:pathLst>
              </a:custGeom>
              <a:blipFill dpi="0" rotWithShape="1">
                <a:blip r:embed="rId3" cstate="email">
                  <a:alphaModFix amt="75000"/>
                </a:blip>
                <a:srcRect/>
                <a:tile tx="0" ty="0" sx="25000" sy="25000" flip="none" algn="tl"/>
              </a:blipFill>
              <a:ln w="9" cap="flat">
                <a:noFill/>
                <a:prstDash val="solid"/>
                <a:miter lim="800000"/>
                <a:headEnd/>
                <a:tailEnd/>
              </a:ln>
            </p:spPr>
            <p:txBody>
              <a:bodyPr vert="horz" wrap="square" lIns="91440" tIns="45720" rIns="91440" bIns="45720" numCol="1" anchor="t" anchorCtr="0" compatLnSpc="1">
                <a:prstTxWarp prst="textNoShape">
                  <a:avLst/>
                </a:prstTxWarp>
              </a:bodyPr>
              <a:lstStyle/>
              <a:p>
                <a:pPr defTabSz="609448"/>
                <a:endParaRPr lang="en-US" sz="1200" kern="0">
                  <a:solidFill>
                    <a:sysClr val="windowText" lastClr="000000"/>
                  </a:solidFill>
                </a:endParaRPr>
              </a:p>
            </p:txBody>
          </p:sp>
          <p:sp>
            <p:nvSpPr>
              <p:cNvPr id="4294" name="Freeform 302"/>
              <p:cNvSpPr>
                <a:spLocks/>
              </p:cNvSpPr>
              <p:nvPr/>
            </p:nvSpPr>
            <p:spPr bwMode="auto">
              <a:xfrm>
                <a:off x="11734789" y="7988232"/>
                <a:ext cx="1549400" cy="209550"/>
              </a:xfrm>
              <a:custGeom>
                <a:avLst/>
                <a:gdLst>
                  <a:gd name="T0" fmla="*/ 976 w 976"/>
                  <a:gd name="T1" fmla="*/ 0 h 132"/>
                  <a:gd name="T2" fmla="*/ 976 w 976"/>
                  <a:gd name="T3" fmla="*/ 42 h 132"/>
                  <a:gd name="T4" fmla="*/ 0 w 976"/>
                  <a:gd name="T5" fmla="*/ 132 h 132"/>
                  <a:gd name="T6" fmla="*/ 0 w 976"/>
                  <a:gd name="T7" fmla="*/ 87 h 132"/>
                  <a:gd name="T8" fmla="*/ 976 w 976"/>
                  <a:gd name="T9" fmla="*/ 0 h 132"/>
                </a:gdLst>
                <a:ahLst/>
                <a:cxnLst>
                  <a:cxn ang="0">
                    <a:pos x="T0" y="T1"/>
                  </a:cxn>
                  <a:cxn ang="0">
                    <a:pos x="T2" y="T3"/>
                  </a:cxn>
                  <a:cxn ang="0">
                    <a:pos x="T4" y="T5"/>
                  </a:cxn>
                  <a:cxn ang="0">
                    <a:pos x="T6" y="T7"/>
                  </a:cxn>
                  <a:cxn ang="0">
                    <a:pos x="T8" y="T9"/>
                  </a:cxn>
                </a:cxnLst>
                <a:rect l="0" t="0" r="r" b="b"/>
                <a:pathLst>
                  <a:path w="976" h="132">
                    <a:moveTo>
                      <a:pt x="976" y="0"/>
                    </a:moveTo>
                    <a:lnTo>
                      <a:pt x="976" y="42"/>
                    </a:lnTo>
                    <a:lnTo>
                      <a:pt x="0" y="132"/>
                    </a:lnTo>
                    <a:lnTo>
                      <a:pt x="0" y="87"/>
                    </a:lnTo>
                    <a:lnTo>
                      <a:pt x="97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95" name="Freeform 303"/>
              <p:cNvSpPr>
                <a:spLocks/>
              </p:cNvSpPr>
              <p:nvPr/>
            </p:nvSpPr>
            <p:spPr bwMode="auto">
              <a:xfrm>
                <a:off x="11390301" y="7864407"/>
                <a:ext cx="319088" cy="333375"/>
              </a:xfrm>
              <a:custGeom>
                <a:avLst/>
                <a:gdLst>
                  <a:gd name="T0" fmla="*/ 0 w 201"/>
                  <a:gd name="T1" fmla="*/ 0 h 210"/>
                  <a:gd name="T2" fmla="*/ 0 w 201"/>
                  <a:gd name="T3" fmla="*/ 38 h 210"/>
                  <a:gd name="T4" fmla="*/ 201 w 201"/>
                  <a:gd name="T5" fmla="*/ 210 h 210"/>
                  <a:gd name="T6" fmla="*/ 201 w 201"/>
                  <a:gd name="T7" fmla="*/ 167 h 210"/>
                  <a:gd name="T8" fmla="*/ 0 w 201"/>
                  <a:gd name="T9" fmla="*/ 0 h 210"/>
                </a:gdLst>
                <a:ahLst/>
                <a:cxnLst>
                  <a:cxn ang="0">
                    <a:pos x="T0" y="T1"/>
                  </a:cxn>
                  <a:cxn ang="0">
                    <a:pos x="T2" y="T3"/>
                  </a:cxn>
                  <a:cxn ang="0">
                    <a:pos x="T4" y="T5"/>
                  </a:cxn>
                  <a:cxn ang="0">
                    <a:pos x="T6" y="T7"/>
                  </a:cxn>
                  <a:cxn ang="0">
                    <a:pos x="T8" y="T9"/>
                  </a:cxn>
                </a:cxnLst>
                <a:rect l="0" t="0" r="r" b="b"/>
                <a:pathLst>
                  <a:path w="201" h="210">
                    <a:moveTo>
                      <a:pt x="0" y="0"/>
                    </a:moveTo>
                    <a:lnTo>
                      <a:pt x="0" y="38"/>
                    </a:lnTo>
                    <a:lnTo>
                      <a:pt x="201" y="210"/>
                    </a:lnTo>
                    <a:lnTo>
                      <a:pt x="201" y="167"/>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98" name="Oval 304"/>
              <p:cNvSpPr>
                <a:spLocks noChangeArrowheads="1"/>
              </p:cNvSpPr>
              <p:nvPr/>
            </p:nvSpPr>
            <p:spPr bwMode="auto">
              <a:xfrm>
                <a:off x="10966439" y="5764144"/>
                <a:ext cx="952500" cy="95250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99" name="Freeform 305"/>
              <p:cNvSpPr>
                <a:spLocks/>
              </p:cNvSpPr>
              <p:nvPr/>
            </p:nvSpPr>
            <p:spPr bwMode="auto">
              <a:xfrm>
                <a:off x="9628176" y="7942194"/>
                <a:ext cx="1222375" cy="357188"/>
              </a:xfrm>
              <a:custGeom>
                <a:avLst/>
                <a:gdLst>
                  <a:gd name="T0" fmla="*/ 770 w 770"/>
                  <a:gd name="T1" fmla="*/ 225 h 225"/>
                  <a:gd name="T2" fmla="*/ 203 w 770"/>
                  <a:gd name="T3" fmla="*/ 225 h 225"/>
                  <a:gd name="T4" fmla="*/ 0 w 770"/>
                  <a:gd name="T5" fmla="*/ 22 h 225"/>
                  <a:gd name="T6" fmla="*/ 19 w 770"/>
                  <a:gd name="T7" fmla="*/ 0 h 225"/>
                  <a:gd name="T8" fmla="*/ 215 w 770"/>
                  <a:gd name="T9" fmla="*/ 196 h 225"/>
                  <a:gd name="T10" fmla="*/ 770 w 770"/>
                  <a:gd name="T11" fmla="*/ 196 h 225"/>
                  <a:gd name="T12" fmla="*/ 770 w 770"/>
                  <a:gd name="T13" fmla="*/ 225 h 225"/>
                </a:gdLst>
                <a:ahLst/>
                <a:cxnLst>
                  <a:cxn ang="0">
                    <a:pos x="T0" y="T1"/>
                  </a:cxn>
                  <a:cxn ang="0">
                    <a:pos x="T2" y="T3"/>
                  </a:cxn>
                  <a:cxn ang="0">
                    <a:pos x="T4" y="T5"/>
                  </a:cxn>
                  <a:cxn ang="0">
                    <a:pos x="T6" y="T7"/>
                  </a:cxn>
                  <a:cxn ang="0">
                    <a:pos x="T8" y="T9"/>
                  </a:cxn>
                  <a:cxn ang="0">
                    <a:pos x="T10" y="T11"/>
                  </a:cxn>
                  <a:cxn ang="0">
                    <a:pos x="T12" y="T13"/>
                  </a:cxn>
                </a:cxnLst>
                <a:rect l="0" t="0" r="r" b="b"/>
                <a:pathLst>
                  <a:path w="770" h="225">
                    <a:moveTo>
                      <a:pt x="770" y="225"/>
                    </a:moveTo>
                    <a:lnTo>
                      <a:pt x="203" y="225"/>
                    </a:lnTo>
                    <a:lnTo>
                      <a:pt x="0" y="22"/>
                    </a:lnTo>
                    <a:lnTo>
                      <a:pt x="19" y="0"/>
                    </a:lnTo>
                    <a:lnTo>
                      <a:pt x="215" y="196"/>
                    </a:lnTo>
                    <a:lnTo>
                      <a:pt x="770" y="196"/>
                    </a:lnTo>
                    <a:lnTo>
                      <a:pt x="770" y="22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00" name="Freeform 306"/>
              <p:cNvSpPr>
                <a:spLocks/>
              </p:cNvSpPr>
              <p:nvPr/>
            </p:nvSpPr>
            <p:spPr bwMode="auto">
              <a:xfrm>
                <a:off x="9628176" y="7867582"/>
                <a:ext cx="1222375" cy="357188"/>
              </a:xfrm>
              <a:custGeom>
                <a:avLst/>
                <a:gdLst>
                  <a:gd name="T0" fmla="*/ 770 w 770"/>
                  <a:gd name="T1" fmla="*/ 225 h 225"/>
                  <a:gd name="T2" fmla="*/ 203 w 770"/>
                  <a:gd name="T3" fmla="*/ 225 h 225"/>
                  <a:gd name="T4" fmla="*/ 0 w 770"/>
                  <a:gd name="T5" fmla="*/ 21 h 225"/>
                  <a:gd name="T6" fmla="*/ 19 w 770"/>
                  <a:gd name="T7" fmla="*/ 0 h 225"/>
                  <a:gd name="T8" fmla="*/ 215 w 770"/>
                  <a:gd name="T9" fmla="*/ 196 h 225"/>
                  <a:gd name="T10" fmla="*/ 770 w 770"/>
                  <a:gd name="T11" fmla="*/ 196 h 225"/>
                  <a:gd name="T12" fmla="*/ 770 w 770"/>
                  <a:gd name="T13" fmla="*/ 225 h 225"/>
                </a:gdLst>
                <a:ahLst/>
                <a:cxnLst>
                  <a:cxn ang="0">
                    <a:pos x="T0" y="T1"/>
                  </a:cxn>
                  <a:cxn ang="0">
                    <a:pos x="T2" y="T3"/>
                  </a:cxn>
                  <a:cxn ang="0">
                    <a:pos x="T4" y="T5"/>
                  </a:cxn>
                  <a:cxn ang="0">
                    <a:pos x="T6" y="T7"/>
                  </a:cxn>
                  <a:cxn ang="0">
                    <a:pos x="T8" y="T9"/>
                  </a:cxn>
                  <a:cxn ang="0">
                    <a:pos x="T10" y="T11"/>
                  </a:cxn>
                  <a:cxn ang="0">
                    <a:pos x="T12" y="T13"/>
                  </a:cxn>
                </a:cxnLst>
                <a:rect l="0" t="0" r="r" b="b"/>
                <a:pathLst>
                  <a:path w="770" h="225">
                    <a:moveTo>
                      <a:pt x="770" y="225"/>
                    </a:moveTo>
                    <a:lnTo>
                      <a:pt x="203" y="225"/>
                    </a:lnTo>
                    <a:lnTo>
                      <a:pt x="0" y="21"/>
                    </a:lnTo>
                    <a:lnTo>
                      <a:pt x="19" y="0"/>
                    </a:lnTo>
                    <a:lnTo>
                      <a:pt x="215" y="196"/>
                    </a:lnTo>
                    <a:lnTo>
                      <a:pt x="770" y="196"/>
                    </a:lnTo>
                    <a:lnTo>
                      <a:pt x="770" y="22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01" name="Freeform 307"/>
              <p:cNvSpPr>
                <a:spLocks/>
              </p:cNvSpPr>
              <p:nvPr/>
            </p:nvSpPr>
            <p:spPr bwMode="auto">
              <a:xfrm>
                <a:off x="9628176" y="7792969"/>
                <a:ext cx="1222375" cy="355600"/>
              </a:xfrm>
              <a:custGeom>
                <a:avLst/>
                <a:gdLst>
                  <a:gd name="T0" fmla="*/ 770 w 770"/>
                  <a:gd name="T1" fmla="*/ 224 h 224"/>
                  <a:gd name="T2" fmla="*/ 203 w 770"/>
                  <a:gd name="T3" fmla="*/ 224 h 224"/>
                  <a:gd name="T4" fmla="*/ 0 w 770"/>
                  <a:gd name="T5" fmla="*/ 21 h 224"/>
                  <a:gd name="T6" fmla="*/ 19 w 770"/>
                  <a:gd name="T7" fmla="*/ 0 h 224"/>
                  <a:gd name="T8" fmla="*/ 215 w 770"/>
                  <a:gd name="T9" fmla="*/ 196 h 224"/>
                  <a:gd name="T10" fmla="*/ 770 w 770"/>
                  <a:gd name="T11" fmla="*/ 196 h 224"/>
                  <a:gd name="T12" fmla="*/ 770 w 770"/>
                  <a:gd name="T13" fmla="*/ 224 h 224"/>
                </a:gdLst>
                <a:ahLst/>
                <a:cxnLst>
                  <a:cxn ang="0">
                    <a:pos x="T0" y="T1"/>
                  </a:cxn>
                  <a:cxn ang="0">
                    <a:pos x="T2" y="T3"/>
                  </a:cxn>
                  <a:cxn ang="0">
                    <a:pos x="T4" y="T5"/>
                  </a:cxn>
                  <a:cxn ang="0">
                    <a:pos x="T6" y="T7"/>
                  </a:cxn>
                  <a:cxn ang="0">
                    <a:pos x="T8" y="T9"/>
                  </a:cxn>
                  <a:cxn ang="0">
                    <a:pos x="T10" y="T11"/>
                  </a:cxn>
                  <a:cxn ang="0">
                    <a:pos x="T12" y="T13"/>
                  </a:cxn>
                </a:cxnLst>
                <a:rect l="0" t="0" r="r" b="b"/>
                <a:pathLst>
                  <a:path w="770" h="224">
                    <a:moveTo>
                      <a:pt x="770" y="224"/>
                    </a:moveTo>
                    <a:lnTo>
                      <a:pt x="203" y="224"/>
                    </a:lnTo>
                    <a:lnTo>
                      <a:pt x="0" y="21"/>
                    </a:lnTo>
                    <a:lnTo>
                      <a:pt x="19" y="0"/>
                    </a:lnTo>
                    <a:lnTo>
                      <a:pt x="215" y="196"/>
                    </a:lnTo>
                    <a:lnTo>
                      <a:pt x="770" y="196"/>
                    </a:lnTo>
                    <a:lnTo>
                      <a:pt x="770" y="2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02" name="Freeform 308"/>
              <p:cNvSpPr>
                <a:spLocks/>
              </p:cNvSpPr>
              <p:nvPr/>
            </p:nvSpPr>
            <p:spPr bwMode="auto">
              <a:xfrm>
                <a:off x="9628176" y="7718357"/>
                <a:ext cx="1222375" cy="355600"/>
              </a:xfrm>
              <a:custGeom>
                <a:avLst/>
                <a:gdLst>
                  <a:gd name="T0" fmla="*/ 770 w 770"/>
                  <a:gd name="T1" fmla="*/ 224 h 224"/>
                  <a:gd name="T2" fmla="*/ 203 w 770"/>
                  <a:gd name="T3" fmla="*/ 224 h 224"/>
                  <a:gd name="T4" fmla="*/ 0 w 770"/>
                  <a:gd name="T5" fmla="*/ 21 h 224"/>
                  <a:gd name="T6" fmla="*/ 19 w 770"/>
                  <a:gd name="T7" fmla="*/ 0 h 224"/>
                  <a:gd name="T8" fmla="*/ 215 w 770"/>
                  <a:gd name="T9" fmla="*/ 196 h 224"/>
                  <a:gd name="T10" fmla="*/ 770 w 770"/>
                  <a:gd name="T11" fmla="*/ 196 h 224"/>
                  <a:gd name="T12" fmla="*/ 770 w 770"/>
                  <a:gd name="T13" fmla="*/ 224 h 224"/>
                </a:gdLst>
                <a:ahLst/>
                <a:cxnLst>
                  <a:cxn ang="0">
                    <a:pos x="T0" y="T1"/>
                  </a:cxn>
                  <a:cxn ang="0">
                    <a:pos x="T2" y="T3"/>
                  </a:cxn>
                  <a:cxn ang="0">
                    <a:pos x="T4" y="T5"/>
                  </a:cxn>
                  <a:cxn ang="0">
                    <a:pos x="T6" y="T7"/>
                  </a:cxn>
                  <a:cxn ang="0">
                    <a:pos x="T8" y="T9"/>
                  </a:cxn>
                  <a:cxn ang="0">
                    <a:pos x="T10" y="T11"/>
                  </a:cxn>
                  <a:cxn ang="0">
                    <a:pos x="T12" y="T13"/>
                  </a:cxn>
                </a:cxnLst>
                <a:rect l="0" t="0" r="r" b="b"/>
                <a:pathLst>
                  <a:path w="770" h="224">
                    <a:moveTo>
                      <a:pt x="770" y="224"/>
                    </a:moveTo>
                    <a:lnTo>
                      <a:pt x="203" y="224"/>
                    </a:lnTo>
                    <a:lnTo>
                      <a:pt x="0" y="21"/>
                    </a:lnTo>
                    <a:lnTo>
                      <a:pt x="19" y="0"/>
                    </a:lnTo>
                    <a:lnTo>
                      <a:pt x="215" y="196"/>
                    </a:lnTo>
                    <a:lnTo>
                      <a:pt x="770" y="196"/>
                    </a:lnTo>
                    <a:lnTo>
                      <a:pt x="770" y="2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03" name="Freeform 309"/>
              <p:cNvSpPr>
                <a:spLocks/>
              </p:cNvSpPr>
              <p:nvPr/>
            </p:nvSpPr>
            <p:spPr bwMode="auto">
              <a:xfrm>
                <a:off x="9628176" y="7642157"/>
                <a:ext cx="1222375" cy="357188"/>
              </a:xfrm>
              <a:custGeom>
                <a:avLst/>
                <a:gdLst>
                  <a:gd name="T0" fmla="*/ 770 w 770"/>
                  <a:gd name="T1" fmla="*/ 225 h 225"/>
                  <a:gd name="T2" fmla="*/ 203 w 770"/>
                  <a:gd name="T3" fmla="*/ 225 h 225"/>
                  <a:gd name="T4" fmla="*/ 0 w 770"/>
                  <a:gd name="T5" fmla="*/ 22 h 225"/>
                  <a:gd name="T6" fmla="*/ 19 w 770"/>
                  <a:gd name="T7" fmla="*/ 0 h 225"/>
                  <a:gd name="T8" fmla="*/ 215 w 770"/>
                  <a:gd name="T9" fmla="*/ 196 h 225"/>
                  <a:gd name="T10" fmla="*/ 770 w 770"/>
                  <a:gd name="T11" fmla="*/ 196 h 225"/>
                  <a:gd name="T12" fmla="*/ 770 w 770"/>
                  <a:gd name="T13" fmla="*/ 225 h 225"/>
                </a:gdLst>
                <a:ahLst/>
                <a:cxnLst>
                  <a:cxn ang="0">
                    <a:pos x="T0" y="T1"/>
                  </a:cxn>
                  <a:cxn ang="0">
                    <a:pos x="T2" y="T3"/>
                  </a:cxn>
                  <a:cxn ang="0">
                    <a:pos x="T4" y="T5"/>
                  </a:cxn>
                  <a:cxn ang="0">
                    <a:pos x="T6" y="T7"/>
                  </a:cxn>
                  <a:cxn ang="0">
                    <a:pos x="T8" y="T9"/>
                  </a:cxn>
                  <a:cxn ang="0">
                    <a:pos x="T10" y="T11"/>
                  </a:cxn>
                  <a:cxn ang="0">
                    <a:pos x="T12" y="T13"/>
                  </a:cxn>
                </a:cxnLst>
                <a:rect l="0" t="0" r="r" b="b"/>
                <a:pathLst>
                  <a:path w="770" h="225">
                    <a:moveTo>
                      <a:pt x="770" y="225"/>
                    </a:moveTo>
                    <a:lnTo>
                      <a:pt x="203" y="225"/>
                    </a:lnTo>
                    <a:lnTo>
                      <a:pt x="0" y="22"/>
                    </a:lnTo>
                    <a:lnTo>
                      <a:pt x="19" y="0"/>
                    </a:lnTo>
                    <a:lnTo>
                      <a:pt x="215" y="196"/>
                    </a:lnTo>
                    <a:lnTo>
                      <a:pt x="770" y="196"/>
                    </a:lnTo>
                    <a:lnTo>
                      <a:pt x="770" y="22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04" name="Freeform 310"/>
              <p:cNvSpPr>
                <a:spLocks/>
              </p:cNvSpPr>
              <p:nvPr/>
            </p:nvSpPr>
            <p:spPr bwMode="auto">
              <a:xfrm>
                <a:off x="9628176" y="7567544"/>
                <a:ext cx="1222375" cy="357188"/>
              </a:xfrm>
              <a:custGeom>
                <a:avLst/>
                <a:gdLst>
                  <a:gd name="T0" fmla="*/ 770 w 770"/>
                  <a:gd name="T1" fmla="*/ 225 h 225"/>
                  <a:gd name="T2" fmla="*/ 203 w 770"/>
                  <a:gd name="T3" fmla="*/ 225 h 225"/>
                  <a:gd name="T4" fmla="*/ 0 w 770"/>
                  <a:gd name="T5" fmla="*/ 21 h 225"/>
                  <a:gd name="T6" fmla="*/ 19 w 770"/>
                  <a:gd name="T7" fmla="*/ 0 h 225"/>
                  <a:gd name="T8" fmla="*/ 215 w 770"/>
                  <a:gd name="T9" fmla="*/ 196 h 225"/>
                  <a:gd name="T10" fmla="*/ 770 w 770"/>
                  <a:gd name="T11" fmla="*/ 196 h 225"/>
                  <a:gd name="T12" fmla="*/ 770 w 770"/>
                  <a:gd name="T13" fmla="*/ 225 h 225"/>
                </a:gdLst>
                <a:ahLst/>
                <a:cxnLst>
                  <a:cxn ang="0">
                    <a:pos x="T0" y="T1"/>
                  </a:cxn>
                  <a:cxn ang="0">
                    <a:pos x="T2" y="T3"/>
                  </a:cxn>
                  <a:cxn ang="0">
                    <a:pos x="T4" y="T5"/>
                  </a:cxn>
                  <a:cxn ang="0">
                    <a:pos x="T6" y="T7"/>
                  </a:cxn>
                  <a:cxn ang="0">
                    <a:pos x="T8" y="T9"/>
                  </a:cxn>
                  <a:cxn ang="0">
                    <a:pos x="T10" y="T11"/>
                  </a:cxn>
                  <a:cxn ang="0">
                    <a:pos x="T12" y="T13"/>
                  </a:cxn>
                </a:cxnLst>
                <a:rect l="0" t="0" r="r" b="b"/>
                <a:pathLst>
                  <a:path w="770" h="225">
                    <a:moveTo>
                      <a:pt x="770" y="225"/>
                    </a:moveTo>
                    <a:lnTo>
                      <a:pt x="203" y="225"/>
                    </a:lnTo>
                    <a:lnTo>
                      <a:pt x="0" y="21"/>
                    </a:lnTo>
                    <a:lnTo>
                      <a:pt x="19" y="0"/>
                    </a:lnTo>
                    <a:lnTo>
                      <a:pt x="215" y="196"/>
                    </a:lnTo>
                    <a:lnTo>
                      <a:pt x="770" y="196"/>
                    </a:lnTo>
                    <a:lnTo>
                      <a:pt x="770" y="22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05" name="Freeform 311"/>
              <p:cNvSpPr>
                <a:spLocks/>
              </p:cNvSpPr>
              <p:nvPr/>
            </p:nvSpPr>
            <p:spPr bwMode="auto">
              <a:xfrm>
                <a:off x="9628176" y="7492932"/>
                <a:ext cx="1222375" cy="355600"/>
              </a:xfrm>
              <a:custGeom>
                <a:avLst/>
                <a:gdLst>
                  <a:gd name="T0" fmla="*/ 770 w 770"/>
                  <a:gd name="T1" fmla="*/ 224 h 224"/>
                  <a:gd name="T2" fmla="*/ 203 w 770"/>
                  <a:gd name="T3" fmla="*/ 224 h 224"/>
                  <a:gd name="T4" fmla="*/ 0 w 770"/>
                  <a:gd name="T5" fmla="*/ 21 h 224"/>
                  <a:gd name="T6" fmla="*/ 19 w 770"/>
                  <a:gd name="T7" fmla="*/ 0 h 224"/>
                  <a:gd name="T8" fmla="*/ 215 w 770"/>
                  <a:gd name="T9" fmla="*/ 196 h 224"/>
                  <a:gd name="T10" fmla="*/ 770 w 770"/>
                  <a:gd name="T11" fmla="*/ 196 h 224"/>
                  <a:gd name="T12" fmla="*/ 770 w 770"/>
                  <a:gd name="T13" fmla="*/ 224 h 224"/>
                </a:gdLst>
                <a:ahLst/>
                <a:cxnLst>
                  <a:cxn ang="0">
                    <a:pos x="T0" y="T1"/>
                  </a:cxn>
                  <a:cxn ang="0">
                    <a:pos x="T2" y="T3"/>
                  </a:cxn>
                  <a:cxn ang="0">
                    <a:pos x="T4" y="T5"/>
                  </a:cxn>
                  <a:cxn ang="0">
                    <a:pos x="T6" y="T7"/>
                  </a:cxn>
                  <a:cxn ang="0">
                    <a:pos x="T8" y="T9"/>
                  </a:cxn>
                  <a:cxn ang="0">
                    <a:pos x="T10" y="T11"/>
                  </a:cxn>
                  <a:cxn ang="0">
                    <a:pos x="T12" y="T13"/>
                  </a:cxn>
                </a:cxnLst>
                <a:rect l="0" t="0" r="r" b="b"/>
                <a:pathLst>
                  <a:path w="770" h="224">
                    <a:moveTo>
                      <a:pt x="770" y="224"/>
                    </a:moveTo>
                    <a:lnTo>
                      <a:pt x="203" y="224"/>
                    </a:lnTo>
                    <a:lnTo>
                      <a:pt x="0" y="21"/>
                    </a:lnTo>
                    <a:lnTo>
                      <a:pt x="19" y="0"/>
                    </a:lnTo>
                    <a:lnTo>
                      <a:pt x="215" y="196"/>
                    </a:lnTo>
                    <a:lnTo>
                      <a:pt x="770" y="196"/>
                    </a:lnTo>
                    <a:lnTo>
                      <a:pt x="770" y="2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06" name="Freeform 312"/>
              <p:cNvSpPr>
                <a:spLocks/>
              </p:cNvSpPr>
              <p:nvPr/>
            </p:nvSpPr>
            <p:spPr bwMode="auto">
              <a:xfrm>
                <a:off x="9628176" y="7418319"/>
                <a:ext cx="1222375" cy="355600"/>
              </a:xfrm>
              <a:custGeom>
                <a:avLst/>
                <a:gdLst>
                  <a:gd name="T0" fmla="*/ 770 w 770"/>
                  <a:gd name="T1" fmla="*/ 224 h 224"/>
                  <a:gd name="T2" fmla="*/ 203 w 770"/>
                  <a:gd name="T3" fmla="*/ 224 h 224"/>
                  <a:gd name="T4" fmla="*/ 0 w 770"/>
                  <a:gd name="T5" fmla="*/ 21 h 224"/>
                  <a:gd name="T6" fmla="*/ 19 w 770"/>
                  <a:gd name="T7" fmla="*/ 0 h 224"/>
                  <a:gd name="T8" fmla="*/ 215 w 770"/>
                  <a:gd name="T9" fmla="*/ 196 h 224"/>
                  <a:gd name="T10" fmla="*/ 770 w 770"/>
                  <a:gd name="T11" fmla="*/ 196 h 224"/>
                  <a:gd name="T12" fmla="*/ 770 w 770"/>
                  <a:gd name="T13" fmla="*/ 224 h 224"/>
                </a:gdLst>
                <a:ahLst/>
                <a:cxnLst>
                  <a:cxn ang="0">
                    <a:pos x="T0" y="T1"/>
                  </a:cxn>
                  <a:cxn ang="0">
                    <a:pos x="T2" y="T3"/>
                  </a:cxn>
                  <a:cxn ang="0">
                    <a:pos x="T4" y="T5"/>
                  </a:cxn>
                  <a:cxn ang="0">
                    <a:pos x="T6" y="T7"/>
                  </a:cxn>
                  <a:cxn ang="0">
                    <a:pos x="T8" y="T9"/>
                  </a:cxn>
                  <a:cxn ang="0">
                    <a:pos x="T10" y="T11"/>
                  </a:cxn>
                  <a:cxn ang="0">
                    <a:pos x="T12" y="T13"/>
                  </a:cxn>
                </a:cxnLst>
                <a:rect l="0" t="0" r="r" b="b"/>
                <a:pathLst>
                  <a:path w="770" h="224">
                    <a:moveTo>
                      <a:pt x="770" y="224"/>
                    </a:moveTo>
                    <a:lnTo>
                      <a:pt x="203" y="224"/>
                    </a:lnTo>
                    <a:lnTo>
                      <a:pt x="0" y="21"/>
                    </a:lnTo>
                    <a:lnTo>
                      <a:pt x="19" y="0"/>
                    </a:lnTo>
                    <a:lnTo>
                      <a:pt x="215" y="196"/>
                    </a:lnTo>
                    <a:lnTo>
                      <a:pt x="770" y="196"/>
                    </a:lnTo>
                    <a:lnTo>
                      <a:pt x="770" y="2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07" name="Freeform 313"/>
              <p:cNvSpPr>
                <a:spLocks/>
              </p:cNvSpPr>
              <p:nvPr/>
            </p:nvSpPr>
            <p:spPr bwMode="auto">
              <a:xfrm>
                <a:off x="9628176" y="7343707"/>
                <a:ext cx="1222375" cy="355600"/>
              </a:xfrm>
              <a:custGeom>
                <a:avLst/>
                <a:gdLst>
                  <a:gd name="T0" fmla="*/ 770 w 770"/>
                  <a:gd name="T1" fmla="*/ 224 h 224"/>
                  <a:gd name="T2" fmla="*/ 203 w 770"/>
                  <a:gd name="T3" fmla="*/ 224 h 224"/>
                  <a:gd name="T4" fmla="*/ 0 w 770"/>
                  <a:gd name="T5" fmla="*/ 21 h 224"/>
                  <a:gd name="T6" fmla="*/ 19 w 770"/>
                  <a:gd name="T7" fmla="*/ 0 h 224"/>
                  <a:gd name="T8" fmla="*/ 215 w 770"/>
                  <a:gd name="T9" fmla="*/ 196 h 224"/>
                  <a:gd name="T10" fmla="*/ 770 w 770"/>
                  <a:gd name="T11" fmla="*/ 196 h 224"/>
                  <a:gd name="T12" fmla="*/ 770 w 770"/>
                  <a:gd name="T13" fmla="*/ 224 h 224"/>
                </a:gdLst>
                <a:ahLst/>
                <a:cxnLst>
                  <a:cxn ang="0">
                    <a:pos x="T0" y="T1"/>
                  </a:cxn>
                  <a:cxn ang="0">
                    <a:pos x="T2" y="T3"/>
                  </a:cxn>
                  <a:cxn ang="0">
                    <a:pos x="T4" y="T5"/>
                  </a:cxn>
                  <a:cxn ang="0">
                    <a:pos x="T6" y="T7"/>
                  </a:cxn>
                  <a:cxn ang="0">
                    <a:pos x="T8" y="T9"/>
                  </a:cxn>
                  <a:cxn ang="0">
                    <a:pos x="T10" y="T11"/>
                  </a:cxn>
                  <a:cxn ang="0">
                    <a:pos x="T12" y="T13"/>
                  </a:cxn>
                </a:cxnLst>
                <a:rect l="0" t="0" r="r" b="b"/>
                <a:pathLst>
                  <a:path w="770" h="224">
                    <a:moveTo>
                      <a:pt x="770" y="224"/>
                    </a:moveTo>
                    <a:lnTo>
                      <a:pt x="203" y="224"/>
                    </a:lnTo>
                    <a:lnTo>
                      <a:pt x="0" y="21"/>
                    </a:lnTo>
                    <a:lnTo>
                      <a:pt x="19" y="0"/>
                    </a:lnTo>
                    <a:lnTo>
                      <a:pt x="215" y="196"/>
                    </a:lnTo>
                    <a:lnTo>
                      <a:pt x="770" y="196"/>
                    </a:lnTo>
                    <a:lnTo>
                      <a:pt x="770" y="2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08" name="Freeform 314"/>
              <p:cNvSpPr>
                <a:spLocks/>
              </p:cNvSpPr>
              <p:nvPr/>
            </p:nvSpPr>
            <p:spPr bwMode="auto">
              <a:xfrm>
                <a:off x="9628176" y="7267507"/>
                <a:ext cx="1222375" cy="357188"/>
              </a:xfrm>
              <a:custGeom>
                <a:avLst/>
                <a:gdLst>
                  <a:gd name="T0" fmla="*/ 770 w 770"/>
                  <a:gd name="T1" fmla="*/ 225 h 225"/>
                  <a:gd name="T2" fmla="*/ 203 w 770"/>
                  <a:gd name="T3" fmla="*/ 225 h 225"/>
                  <a:gd name="T4" fmla="*/ 0 w 770"/>
                  <a:gd name="T5" fmla="*/ 22 h 225"/>
                  <a:gd name="T6" fmla="*/ 19 w 770"/>
                  <a:gd name="T7" fmla="*/ 0 h 225"/>
                  <a:gd name="T8" fmla="*/ 215 w 770"/>
                  <a:gd name="T9" fmla="*/ 196 h 225"/>
                  <a:gd name="T10" fmla="*/ 770 w 770"/>
                  <a:gd name="T11" fmla="*/ 196 h 225"/>
                  <a:gd name="T12" fmla="*/ 770 w 770"/>
                  <a:gd name="T13" fmla="*/ 225 h 225"/>
                </a:gdLst>
                <a:ahLst/>
                <a:cxnLst>
                  <a:cxn ang="0">
                    <a:pos x="T0" y="T1"/>
                  </a:cxn>
                  <a:cxn ang="0">
                    <a:pos x="T2" y="T3"/>
                  </a:cxn>
                  <a:cxn ang="0">
                    <a:pos x="T4" y="T5"/>
                  </a:cxn>
                  <a:cxn ang="0">
                    <a:pos x="T6" y="T7"/>
                  </a:cxn>
                  <a:cxn ang="0">
                    <a:pos x="T8" y="T9"/>
                  </a:cxn>
                  <a:cxn ang="0">
                    <a:pos x="T10" y="T11"/>
                  </a:cxn>
                  <a:cxn ang="0">
                    <a:pos x="T12" y="T13"/>
                  </a:cxn>
                </a:cxnLst>
                <a:rect l="0" t="0" r="r" b="b"/>
                <a:pathLst>
                  <a:path w="770" h="225">
                    <a:moveTo>
                      <a:pt x="770" y="225"/>
                    </a:moveTo>
                    <a:lnTo>
                      <a:pt x="203" y="225"/>
                    </a:lnTo>
                    <a:lnTo>
                      <a:pt x="0" y="22"/>
                    </a:lnTo>
                    <a:lnTo>
                      <a:pt x="19" y="0"/>
                    </a:lnTo>
                    <a:lnTo>
                      <a:pt x="215" y="196"/>
                    </a:lnTo>
                    <a:lnTo>
                      <a:pt x="770" y="196"/>
                    </a:lnTo>
                    <a:lnTo>
                      <a:pt x="770" y="22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09" name="Freeform 315"/>
              <p:cNvSpPr>
                <a:spLocks/>
              </p:cNvSpPr>
              <p:nvPr/>
            </p:nvSpPr>
            <p:spPr bwMode="auto">
              <a:xfrm>
                <a:off x="9628176" y="7192894"/>
                <a:ext cx="1222375" cy="355600"/>
              </a:xfrm>
              <a:custGeom>
                <a:avLst/>
                <a:gdLst>
                  <a:gd name="T0" fmla="*/ 770 w 770"/>
                  <a:gd name="T1" fmla="*/ 224 h 224"/>
                  <a:gd name="T2" fmla="*/ 203 w 770"/>
                  <a:gd name="T3" fmla="*/ 224 h 224"/>
                  <a:gd name="T4" fmla="*/ 0 w 770"/>
                  <a:gd name="T5" fmla="*/ 21 h 224"/>
                  <a:gd name="T6" fmla="*/ 19 w 770"/>
                  <a:gd name="T7" fmla="*/ 0 h 224"/>
                  <a:gd name="T8" fmla="*/ 215 w 770"/>
                  <a:gd name="T9" fmla="*/ 196 h 224"/>
                  <a:gd name="T10" fmla="*/ 770 w 770"/>
                  <a:gd name="T11" fmla="*/ 196 h 224"/>
                  <a:gd name="T12" fmla="*/ 770 w 770"/>
                  <a:gd name="T13" fmla="*/ 224 h 224"/>
                </a:gdLst>
                <a:ahLst/>
                <a:cxnLst>
                  <a:cxn ang="0">
                    <a:pos x="T0" y="T1"/>
                  </a:cxn>
                  <a:cxn ang="0">
                    <a:pos x="T2" y="T3"/>
                  </a:cxn>
                  <a:cxn ang="0">
                    <a:pos x="T4" y="T5"/>
                  </a:cxn>
                  <a:cxn ang="0">
                    <a:pos x="T6" y="T7"/>
                  </a:cxn>
                  <a:cxn ang="0">
                    <a:pos x="T8" y="T9"/>
                  </a:cxn>
                  <a:cxn ang="0">
                    <a:pos x="T10" y="T11"/>
                  </a:cxn>
                  <a:cxn ang="0">
                    <a:pos x="T12" y="T13"/>
                  </a:cxn>
                </a:cxnLst>
                <a:rect l="0" t="0" r="r" b="b"/>
                <a:pathLst>
                  <a:path w="770" h="224">
                    <a:moveTo>
                      <a:pt x="770" y="224"/>
                    </a:moveTo>
                    <a:lnTo>
                      <a:pt x="203" y="224"/>
                    </a:lnTo>
                    <a:lnTo>
                      <a:pt x="0" y="21"/>
                    </a:lnTo>
                    <a:lnTo>
                      <a:pt x="19" y="0"/>
                    </a:lnTo>
                    <a:lnTo>
                      <a:pt x="215" y="196"/>
                    </a:lnTo>
                    <a:lnTo>
                      <a:pt x="770" y="196"/>
                    </a:lnTo>
                    <a:lnTo>
                      <a:pt x="770" y="2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10" name="Freeform 316"/>
              <p:cNvSpPr>
                <a:spLocks/>
              </p:cNvSpPr>
              <p:nvPr/>
            </p:nvSpPr>
            <p:spPr bwMode="auto">
              <a:xfrm>
                <a:off x="9628176" y="7118282"/>
                <a:ext cx="1222375" cy="355600"/>
              </a:xfrm>
              <a:custGeom>
                <a:avLst/>
                <a:gdLst>
                  <a:gd name="T0" fmla="*/ 770 w 770"/>
                  <a:gd name="T1" fmla="*/ 224 h 224"/>
                  <a:gd name="T2" fmla="*/ 203 w 770"/>
                  <a:gd name="T3" fmla="*/ 224 h 224"/>
                  <a:gd name="T4" fmla="*/ 0 w 770"/>
                  <a:gd name="T5" fmla="*/ 21 h 224"/>
                  <a:gd name="T6" fmla="*/ 19 w 770"/>
                  <a:gd name="T7" fmla="*/ 0 h 224"/>
                  <a:gd name="T8" fmla="*/ 215 w 770"/>
                  <a:gd name="T9" fmla="*/ 196 h 224"/>
                  <a:gd name="T10" fmla="*/ 770 w 770"/>
                  <a:gd name="T11" fmla="*/ 196 h 224"/>
                  <a:gd name="T12" fmla="*/ 770 w 770"/>
                  <a:gd name="T13" fmla="*/ 224 h 224"/>
                </a:gdLst>
                <a:ahLst/>
                <a:cxnLst>
                  <a:cxn ang="0">
                    <a:pos x="T0" y="T1"/>
                  </a:cxn>
                  <a:cxn ang="0">
                    <a:pos x="T2" y="T3"/>
                  </a:cxn>
                  <a:cxn ang="0">
                    <a:pos x="T4" y="T5"/>
                  </a:cxn>
                  <a:cxn ang="0">
                    <a:pos x="T6" y="T7"/>
                  </a:cxn>
                  <a:cxn ang="0">
                    <a:pos x="T8" y="T9"/>
                  </a:cxn>
                  <a:cxn ang="0">
                    <a:pos x="T10" y="T11"/>
                  </a:cxn>
                  <a:cxn ang="0">
                    <a:pos x="T12" y="T13"/>
                  </a:cxn>
                </a:cxnLst>
                <a:rect l="0" t="0" r="r" b="b"/>
                <a:pathLst>
                  <a:path w="770" h="224">
                    <a:moveTo>
                      <a:pt x="770" y="224"/>
                    </a:moveTo>
                    <a:lnTo>
                      <a:pt x="203" y="224"/>
                    </a:lnTo>
                    <a:lnTo>
                      <a:pt x="0" y="21"/>
                    </a:lnTo>
                    <a:lnTo>
                      <a:pt x="19" y="0"/>
                    </a:lnTo>
                    <a:lnTo>
                      <a:pt x="215" y="196"/>
                    </a:lnTo>
                    <a:lnTo>
                      <a:pt x="770" y="196"/>
                    </a:lnTo>
                    <a:lnTo>
                      <a:pt x="770" y="2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11" name="Freeform 317"/>
              <p:cNvSpPr>
                <a:spLocks/>
              </p:cNvSpPr>
              <p:nvPr/>
            </p:nvSpPr>
            <p:spPr bwMode="auto">
              <a:xfrm>
                <a:off x="9628176" y="7043669"/>
                <a:ext cx="1222375" cy="355600"/>
              </a:xfrm>
              <a:custGeom>
                <a:avLst/>
                <a:gdLst>
                  <a:gd name="T0" fmla="*/ 770 w 770"/>
                  <a:gd name="T1" fmla="*/ 224 h 224"/>
                  <a:gd name="T2" fmla="*/ 203 w 770"/>
                  <a:gd name="T3" fmla="*/ 224 h 224"/>
                  <a:gd name="T4" fmla="*/ 0 w 770"/>
                  <a:gd name="T5" fmla="*/ 21 h 224"/>
                  <a:gd name="T6" fmla="*/ 19 w 770"/>
                  <a:gd name="T7" fmla="*/ 0 h 224"/>
                  <a:gd name="T8" fmla="*/ 215 w 770"/>
                  <a:gd name="T9" fmla="*/ 196 h 224"/>
                  <a:gd name="T10" fmla="*/ 770 w 770"/>
                  <a:gd name="T11" fmla="*/ 196 h 224"/>
                  <a:gd name="T12" fmla="*/ 770 w 770"/>
                  <a:gd name="T13" fmla="*/ 224 h 224"/>
                </a:gdLst>
                <a:ahLst/>
                <a:cxnLst>
                  <a:cxn ang="0">
                    <a:pos x="T0" y="T1"/>
                  </a:cxn>
                  <a:cxn ang="0">
                    <a:pos x="T2" y="T3"/>
                  </a:cxn>
                  <a:cxn ang="0">
                    <a:pos x="T4" y="T5"/>
                  </a:cxn>
                  <a:cxn ang="0">
                    <a:pos x="T6" y="T7"/>
                  </a:cxn>
                  <a:cxn ang="0">
                    <a:pos x="T8" y="T9"/>
                  </a:cxn>
                  <a:cxn ang="0">
                    <a:pos x="T10" y="T11"/>
                  </a:cxn>
                  <a:cxn ang="0">
                    <a:pos x="T12" y="T13"/>
                  </a:cxn>
                </a:cxnLst>
                <a:rect l="0" t="0" r="r" b="b"/>
                <a:pathLst>
                  <a:path w="770" h="224">
                    <a:moveTo>
                      <a:pt x="770" y="224"/>
                    </a:moveTo>
                    <a:lnTo>
                      <a:pt x="203" y="224"/>
                    </a:lnTo>
                    <a:lnTo>
                      <a:pt x="0" y="21"/>
                    </a:lnTo>
                    <a:lnTo>
                      <a:pt x="19" y="0"/>
                    </a:lnTo>
                    <a:lnTo>
                      <a:pt x="215" y="196"/>
                    </a:lnTo>
                    <a:lnTo>
                      <a:pt x="770" y="196"/>
                    </a:lnTo>
                    <a:lnTo>
                      <a:pt x="770" y="2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12" name="Freeform 318"/>
              <p:cNvSpPr>
                <a:spLocks/>
              </p:cNvSpPr>
              <p:nvPr/>
            </p:nvSpPr>
            <p:spPr bwMode="auto">
              <a:xfrm>
                <a:off x="9628176" y="6967469"/>
                <a:ext cx="1222375" cy="357188"/>
              </a:xfrm>
              <a:custGeom>
                <a:avLst/>
                <a:gdLst>
                  <a:gd name="T0" fmla="*/ 770 w 770"/>
                  <a:gd name="T1" fmla="*/ 225 h 225"/>
                  <a:gd name="T2" fmla="*/ 203 w 770"/>
                  <a:gd name="T3" fmla="*/ 225 h 225"/>
                  <a:gd name="T4" fmla="*/ 0 w 770"/>
                  <a:gd name="T5" fmla="*/ 22 h 225"/>
                  <a:gd name="T6" fmla="*/ 19 w 770"/>
                  <a:gd name="T7" fmla="*/ 0 h 225"/>
                  <a:gd name="T8" fmla="*/ 215 w 770"/>
                  <a:gd name="T9" fmla="*/ 196 h 225"/>
                  <a:gd name="T10" fmla="*/ 770 w 770"/>
                  <a:gd name="T11" fmla="*/ 196 h 225"/>
                  <a:gd name="T12" fmla="*/ 770 w 770"/>
                  <a:gd name="T13" fmla="*/ 225 h 225"/>
                </a:gdLst>
                <a:ahLst/>
                <a:cxnLst>
                  <a:cxn ang="0">
                    <a:pos x="T0" y="T1"/>
                  </a:cxn>
                  <a:cxn ang="0">
                    <a:pos x="T2" y="T3"/>
                  </a:cxn>
                  <a:cxn ang="0">
                    <a:pos x="T4" y="T5"/>
                  </a:cxn>
                  <a:cxn ang="0">
                    <a:pos x="T6" y="T7"/>
                  </a:cxn>
                  <a:cxn ang="0">
                    <a:pos x="T8" y="T9"/>
                  </a:cxn>
                  <a:cxn ang="0">
                    <a:pos x="T10" y="T11"/>
                  </a:cxn>
                  <a:cxn ang="0">
                    <a:pos x="T12" y="T13"/>
                  </a:cxn>
                </a:cxnLst>
                <a:rect l="0" t="0" r="r" b="b"/>
                <a:pathLst>
                  <a:path w="770" h="225">
                    <a:moveTo>
                      <a:pt x="770" y="225"/>
                    </a:moveTo>
                    <a:lnTo>
                      <a:pt x="203" y="225"/>
                    </a:lnTo>
                    <a:lnTo>
                      <a:pt x="0" y="22"/>
                    </a:lnTo>
                    <a:lnTo>
                      <a:pt x="19" y="0"/>
                    </a:lnTo>
                    <a:lnTo>
                      <a:pt x="215" y="196"/>
                    </a:lnTo>
                    <a:lnTo>
                      <a:pt x="770" y="196"/>
                    </a:lnTo>
                    <a:lnTo>
                      <a:pt x="770" y="22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18" name="Freeform 319"/>
              <p:cNvSpPr>
                <a:spLocks/>
              </p:cNvSpPr>
              <p:nvPr/>
            </p:nvSpPr>
            <p:spPr bwMode="auto">
              <a:xfrm>
                <a:off x="9628176" y="6892857"/>
                <a:ext cx="1222375" cy="357188"/>
              </a:xfrm>
              <a:custGeom>
                <a:avLst/>
                <a:gdLst>
                  <a:gd name="T0" fmla="*/ 770 w 770"/>
                  <a:gd name="T1" fmla="*/ 225 h 225"/>
                  <a:gd name="T2" fmla="*/ 203 w 770"/>
                  <a:gd name="T3" fmla="*/ 225 h 225"/>
                  <a:gd name="T4" fmla="*/ 0 w 770"/>
                  <a:gd name="T5" fmla="*/ 21 h 225"/>
                  <a:gd name="T6" fmla="*/ 19 w 770"/>
                  <a:gd name="T7" fmla="*/ 0 h 225"/>
                  <a:gd name="T8" fmla="*/ 215 w 770"/>
                  <a:gd name="T9" fmla="*/ 196 h 225"/>
                  <a:gd name="T10" fmla="*/ 770 w 770"/>
                  <a:gd name="T11" fmla="*/ 196 h 225"/>
                  <a:gd name="T12" fmla="*/ 770 w 770"/>
                  <a:gd name="T13" fmla="*/ 225 h 225"/>
                </a:gdLst>
                <a:ahLst/>
                <a:cxnLst>
                  <a:cxn ang="0">
                    <a:pos x="T0" y="T1"/>
                  </a:cxn>
                  <a:cxn ang="0">
                    <a:pos x="T2" y="T3"/>
                  </a:cxn>
                  <a:cxn ang="0">
                    <a:pos x="T4" y="T5"/>
                  </a:cxn>
                  <a:cxn ang="0">
                    <a:pos x="T6" y="T7"/>
                  </a:cxn>
                  <a:cxn ang="0">
                    <a:pos x="T8" y="T9"/>
                  </a:cxn>
                  <a:cxn ang="0">
                    <a:pos x="T10" y="T11"/>
                  </a:cxn>
                  <a:cxn ang="0">
                    <a:pos x="T12" y="T13"/>
                  </a:cxn>
                </a:cxnLst>
                <a:rect l="0" t="0" r="r" b="b"/>
                <a:pathLst>
                  <a:path w="770" h="225">
                    <a:moveTo>
                      <a:pt x="770" y="225"/>
                    </a:moveTo>
                    <a:lnTo>
                      <a:pt x="203" y="225"/>
                    </a:lnTo>
                    <a:lnTo>
                      <a:pt x="0" y="21"/>
                    </a:lnTo>
                    <a:lnTo>
                      <a:pt x="19" y="0"/>
                    </a:lnTo>
                    <a:lnTo>
                      <a:pt x="215" y="196"/>
                    </a:lnTo>
                    <a:lnTo>
                      <a:pt x="770" y="196"/>
                    </a:lnTo>
                    <a:lnTo>
                      <a:pt x="770" y="22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19" name="Freeform 320"/>
              <p:cNvSpPr>
                <a:spLocks/>
              </p:cNvSpPr>
              <p:nvPr/>
            </p:nvSpPr>
            <p:spPr bwMode="auto">
              <a:xfrm>
                <a:off x="9628176" y="6818244"/>
                <a:ext cx="1222375" cy="355600"/>
              </a:xfrm>
              <a:custGeom>
                <a:avLst/>
                <a:gdLst>
                  <a:gd name="T0" fmla="*/ 770 w 770"/>
                  <a:gd name="T1" fmla="*/ 224 h 224"/>
                  <a:gd name="T2" fmla="*/ 203 w 770"/>
                  <a:gd name="T3" fmla="*/ 224 h 224"/>
                  <a:gd name="T4" fmla="*/ 0 w 770"/>
                  <a:gd name="T5" fmla="*/ 21 h 224"/>
                  <a:gd name="T6" fmla="*/ 19 w 770"/>
                  <a:gd name="T7" fmla="*/ 0 h 224"/>
                  <a:gd name="T8" fmla="*/ 215 w 770"/>
                  <a:gd name="T9" fmla="*/ 196 h 224"/>
                  <a:gd name="T10" fmla="*/ 770 w 770"/>
                  <a:gd name="T11" fmla="*/ 196 h 224"/>
                  <a:gd name="T12" fmla="*/ 770 w 770"/>
                  <a:gd name="T13" fmla="*/ 224 h 224"/>
                </a:gdLst>
                <a:ahLst/>
                <a:cxnLst>
                  <a:cxn ang="0">
                    <a:pos x="T0" y="T1"/>
                  </a:cxn>
                  <a:cxn ang="0">
                    <a:pos x="T2" y="T3"/>
                  </a:cxn>
                  <a:cxn ang="0">
                    <a:pos x="T4" y="T5"/>
                  </a:cxn>
                  <a:cxn ang="0">
                    <a:pos x="T6" y="T7"/>
                  </a:cxn>
                  <a:cxn ang="0">
                    <a:pos x="T8" y="T9"/>
                  </a:cxn>
                  <a:cxn ang="0">
                    <a:pos x="T10" y="T11"/>
                  </a:cxn>
                  <a:cxn ang="0">
                    <a:pos x="T12" y="T13"/>
                  </a:cxn>
                </a:cxnLst>
                <a:rect l="0" t="0" r="r" b="b"/>
                <a:pathLst>
                  <a:path w="770" h="224">
                    <a:moveTo>
                      <a:pt x="770" y="224"/>
                    </a:moveTo>
                    <a:lnTo>
                      <a:pt x="203" y="224"/>
                    </a:lnTo>
                    <a:lnTo>
                      <a:pt x="0" y="21"/>
                    </a:lnTo>
                    <a:lnTo>
                      <a:pt x="19" y="0"/>
                    </a:lnTo>
                    <a:lnTo>
                      <a:pt x="215" y="196"/>
                    </a:lnTo>
                    <a:lnTo>
                      <a:pt x="770" y="196"/>
                    </a:lnTo>
                    <a:lnTo>
                      <a:pt x="770" y="2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20" name="Freeform 321"/>
              <p:cNvSpPr>
                <a:spLocks/>
              </p:cNvSpPr>
              <p:nvPr/>
            </p:nvSpPr>
            <p:spPr bwMode="auto">
              <a:xfrm>
                <a:off x="9628176" y="6743632"/>
                <a:ext cx="1222375" cy="355600"/>
              </a:xfrm>
              <a:custGeom>
                <a:avLst/>
                <a:gdLst>
                  <a:gd name="T0" fmla="*/ 770 w 770"/>
                  <a:gd name="T1" fmla="*/ 224 h 224"/>
                  <a:gd name="T2" fmla="*/ 203 w 770"/>
                  <a:gd name="T3" fmla="*/ 224 h 224"/>
                  <a:gd name="T4" fmla="*/ 0 w 770"/>
                  <a:gd name="T5" fmla="*/ 21 h 224"/>
                  <a:gd name="T6" fmla="*/ 19 w 770"/>
                  <a:gd name="T7" fmla="*/ 0 h 224"/>
                  <a:gd name="T8" fmla="*/ 215 w 770"/>
                  <a:gd name="T9" fmla="*/ 196 h 224"/>
                  <a:gd name="T10" fmla="*/ 770 w 770"/>
                  <a:gd name="T11" fmla="*/ 196 h 224"/>
                  <a:gd name="T12" fmla="*/ 770 w 770"/>
                  <a:gd name="T13" fmla="*/ 224 h 224"/>
                </a:gdLst>
                <a:ahLst/>
                <a:cxnLst>
                  <a:cxn ang="0">
                    <a:pos x="T0" y="T1"/>
                  </a:cxn>
                  <a:cxn ang="0">
                    <a:pos x="T2" y="T3"/>
                  </a:cxn>
                  <a:cxn ang="0">
                    <a:pos x="T4" y="T5"/>
                  </a:cxn>
                  <a:cxn ang="0">
                    <a:pos x="T6" y="T7"/>
                  </a:cxn>
                  <a:cxn ang="0">
                    <a:pos x="T8" y="T9"/>
                  </a:cxn>
                  <a:cxn ang="0">
                    <a:pos x="T10" y="T11"/>
                  </a:cxn>
                  <a:cxn ang="0">
                    <a:pos x="T12" y="T13"/>
                  </a:cxn>
                </a:cxnLst>
                <a:rect l="0" t="0" r="r" b="b"/>
                <a:pathLst>
                  <a:path w="770" h="224">
                    <a:moveTo>
                      <a:pt x="770" y="224"/>
                    </a:moveTo>
                    <a:lnTo>
                      <a:pt x="203" y="224"/>
                    </a:lnTo>
                    <a:lnTo>
                      <a:pt x="0" y="21"/>
                    </a:lnTo>
                    <a:lnTo>
                      <a:pt x="19" y="0"/>
                    </a:lnTo>
                    <a:lnTo>
                      <a:pt x="215" y="196"/>
                    </a:lnTo>
                    <a:lnTo>
                      <a:pt x="770" y="196"/>
                    </a:lnTo>
                    <a:lnTo>
                      <a:pt x="770" y="2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21" name="Freeform 322"/>
              <p:cNvSpPr>
                <a:spLocks/>
              </p:cNvSpPr>
              <p:nvPr/>
            </p:nvSpPr>
            <p:spPr bwMode="auto">
              <a:xfrm>
                <a:off x="9628176" y="6667432"/>
                <a:ext cx="1222375" cy="357188"/>
              </a:xfrm>
              <a:custGeom>
                <a:avLst/>
                <a:gdLst>
                  <a:gd name="T0" fmla="*/ 770 w 770"/>
                  <a:gd name="T1" fmla="*/ 225 h 225"/>
                  <a:gd name="T2" fmla="*/ 203 w 770"/>
                  <a:gd name="T3" fmla="*/ 225 h 225"/>
                  <a:gd name="T4" fmla="*/ 0 w 770"/>
                  <a:gd name="T5" fmla="*/ 22 h 225"/>
                  <a:gd name="T6" fmla="*/ 19 w 770"/>
                  <a:gd name="T7" fmla="*/ 0 h 225"/>
                  <a:gd name="T8" fmla="*/ 215 w 770"/>
                  <a:gd name="T9" fmla="*/ 196 h 225"/>
                  <a:gd name="T10" fmla="*/ 770 w 770"/>
                  <a:gd name="T11" fmla="*/ 196 h 225"/>
                  <a:gd name="T12" fmla="*/ 770 w 770"/>
                  <a:gd name="T13" fmla="*/ 225 h 225"/>
                </a:gdLst>
                <a:ahLst/>
                <a:cxnLst>
                  <a:cxn ang="0">
                    <a:pos x="T0" y="T1"/>
                  </a:cxn>
                  <a:cxn ang="0">
                    <a:pos x="T2" y="T3"/>
                  </a:cxn>
                  <a:cxn ang="0">
                    <a:pos x="T4" y="T5"/>
                  </a:cxn>
                  <a:cxn ang="0">
                    <a:pos x="T6" y="T7"/>
                  </a:cxn>
                  <a:cxn ang="0">
                    <a:pos x="T8" y="T9"/>
                  </a:cxn>
                  <a:cxn ang="0">
                    <a:pos x="T10" y="T11"/>
                  </a:cxn>
                  <a:cxn ang="0">
                    <a:pos x="T12" y="T13"/>
                  </a:cxn>
                </a:cxnLst>
                <a:rect l="0" t="0" r="r" b="b"/>
                <a:pathLst>
                  <a:path w="770" h="225">
                    <a:moveTo>
                      <a:pt x="770" y="225"/>
                    </a:moveTo>
                    <a:lnTo>
                      <a:pt x="203" y="225"/>
                    </a:lnTo>
                    <a:lnTo>
                      <a:pt x="0" y="22"/>
                    </a:lnTo>
                    <a:lnTo>
                      <a:pt x="19" y="0"/>
                    </a:lnTo>
                    <a:lnTo>
                      <a:pt x="215" y="196"/>
                    </a:lnTo>
                    <a:lnTo>
                      <a:pt x="770" y="196"/>
                    </a:lnTo>
                    <a:lnTo>
                      <a:pt x="770" y="22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22" name="Freeform 323"/>
              <p:cNvSpPr>
                <a:spLocks/>
              </p:cNvSpPr>
              <p:nvPr/>
            </p:nvSpPr>
            <p:spPr bwMode="auto">
              <a:xfrm>
                <a:off x="9628176" y="6592819"/>
                <a:ext cx="1222375" cy="357188"/>
              </a:xfrm>
              <a:custGeom>
                <a:avLst/>
                <a:gdLst>
                  <a:gd name="T0" fmla="*/ 770 w 770"/>
                  <a:gd name="T1" fmla="*/ 225 h 225"/>
                  <a:gd name="T2" fmla="*/ 203 w 770"/>
                  <a:gd name="T3" fmla="*/ 225 h 225"/>
                  <a:gd name="T4" fmla="*/ 0 w 770"/>
                  <a:gd name="T5" fmla="*/ 22 h 225"/>
                  <a:gd name="T6" fmla="*/ 19 w 770"/>
                  <a:gd name="T7" fmla="*/ 0 h 225"/>
                  <a:gd name="T8" fmla="*/ 215 w 770"/>
                  <a:gd name="T9" fmla="*/ 196 h 225"/>
                  <a:gd name="T10" fmla="*/ 770 w 770"/>
                  <a:gd name="T11" fmla="*/ 196 h 225"/>
                  <a:gd name="T12" fmla="*/ 770 w 770"/>
                  <a:gd name="T13" fmla="*/ 225 h 225"/>
                </a:gdLst>
                <a:ahLst/>
                <a:cxnLst>
                  <a:cxn ang="0">
                    <a:pos x="T0" y="T1"/>
                  </a:cxn>
                  <a:cxn ang="0">
                    <a:pos x="T2" y="T3"/>
                  </a:cxn>
                  <a:cxn ang="0">
                    <a:pos x="T4" y="T5"/>
                  </a:cxn>
                  <a:cxn ang="0">
                    <a:pos x="T6" y="T7"/>
                  </a:cxn>
                  <a:cxn ang="0">
                    <a:pos x="T8" y="T9"/>
                  </a:cxn>
                  <a:cxn ang="0">
                    <a:pos x="T10" y="T11"/>
                  </a:cxn>
                  <a:cxn ang="0">
                    <a:pos x="T12" y="T13"/>
                  </a:cxn>
                </a:cxnLst>
                <a:rect l="0" t="0" r="r" b="b"/>
                <a:pathLst>
                  <a:path w="770" h="225">
                    <a:moveTo>
                      <a:pt x="770" y="225"/>
                    </a:moveTo>
                    <a:lnTo>
                      <a:pt x="203" y="225"/>
                    </a:lnTo>
                    <a:lnTo>
                      <a:pt x="0" y="22"/>
                    </a:lnTo>
                    <a:lnTo>
                      <a:pt x="19" y="0"/>
                    </a:lnTo>
                    <a:lnTo>
                      <a:pt x="215" y="196"/>
                    </a:lnTo>
                    <a:lnTo>
                      <a:pt x="770" y="196"/>
                    </a:lnTo>
                    <a:lnTo>
                      <a:pt x="770" y="22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23" name="Freeform 324"/>
              <p:cNvSpPr>
                <a:spLocks/>
              </p:cNvSpPr>
              <p:nvPr/>
            </p:nvSpPr>
            <p:spPr bwMode="auto">
              <a:xfrm>
                <a:off x="9628176" y="6521382"/>
                <a:ext cx="1222375" cy="352425"/>
              </a:xfrm>
              <a:custGeom>
                <a:avLst/>
                <a:gdLst>
                  <a:gd name="T0" fmla="*/ 770 w 770"/>
                  <a:gd name="T1" fmla="*/ 222 h 222"/>
                  <a:gd name="T2" fmla="*/ 203 w 770"/>
                  <a:gd name="T3" fmla="*/ 222 h 222"/>
                  <a:gd name="T4" fmla="*/ 0 w 770"/>
                  <a:gd name="T5" fmla="*/ 19 h 222"/>
                  <a:gd name="T6" fmla="*/ 19 w 770"/>
                  <a:gd name="T7" fmla="*/ 0 h 222"/>
                  <a:gd name="T8" fmla="*/ 215 w 770"/>
                  <a:gd name="T9" fmla="*/ 194 h 222"/>
                  <a:gd name="T10" fmla="*/ 770 w 770"/>
                  <a:gd name="T11" fmla="*/ 194 h 222"/>
                  <a:gd name="T12" fmla="*/ 770 w 770"/>
                  <a:gd name="T13" fmla="*/ 222 h 222"/>
                </a:gdLst>
                <a:ahLst/>
                <a:cxnLst>
                  <a:cxn ang="0">
                    <a:pos x="T0" y="T1"/>
                  </a:cxn>
                  <a:cxn ang="0">
                    <a:pos x="T2" y="T3"/>
                  </a:cxn>
                  <a:cxn ang="0">
                    <a:pos x="T4" y="T5"/>
                  </a:cxn>
                  <a:cxn ang="0">
                    <a:pos x="T6" y="T7"/>
                  </a:cxn>
                  <a:cxn ang="0">
                    <a:pos x="T8" y="T9"/>
                  </a:cxn>
                  <a:cxn ang="0">
                    <a:pos x="T10" y="T11"/>
                  </a:cxn>
                  <a:cxn ang="0">
                    <a:pos x="T12" y="T13"/>
                  </a:cxn>
                </a:cxnLst>
                <a:rect l="0" t="0" r="r" b="b"/>
                <a:pathLst>
                  <a:path w="770" h="222">
                    <a:moveTo>
                      <a:pt x="770" y="222"/>
                    </a:moveTo>
                    <a:lnTo>
                      <a:pt x="203" y="222"/>
                    </a:lnTo>
                    <a:lnTo>
                      <a:pt x="0" y="19"/>
                    </a:lnTo>
                    <a:lnTo>
                      <a:pt x="19" y="0"/>
                    </a:lnTo>
                    <a:lnTo>
                      <a:pt x="215" y="194"/>
                    </a:lnTo>
                    <a:lnTo>
                      <a:pt x="770" y="194"/>
                    </a:lnTo>
                    <a:lnTo>
                      <a:pt x="770" y="2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24" name="Freeform 325"/>
              <p:cNvSpPr>
                <a:spLocks/>
              </p:cNvSpPr>
              <p:nvPr/>
            </p:nvSpPr>
            <p:spPr bwMode="auto">
              <a:xfrm>
                <a:off x="9628176" y="6446769"/>
                <a:ext cx="1222375" cy="352425"/>
              </a:xfrm>
              <a:custGeom>
                <a:avLst/>
                <a:gdLst>
                  <a:gd name="T0" fmla="*/ 770 w 770"/>
                  <a:gd name="T1" fmla="*/ 222 h 222"/>
                  <a:gd name="T2" fmla="*/ 203 w 770"/>
                  <a:gd name="T3" fmla="*/ 222 h 222"/>
                  <a:gd name="T4" fmla="*/ 0 w 770"/>
                  <a:gd name="T5" fmla="*/ 19 h 222"/>
                  <a:gd name="T6" fmla="*/ 19 w 770"/>
                  <a:gd name="T7" fmla="*/ 0 h 222"/>
                  <a:gd name="T8" fmla="*/ 215 w 770"/>
                  <a:gd name="T9" fmla="*/ 194 h 222"/>
                  <a:gd name="T10" fmla="*/ 770 w 770"/>
                  <a:gd name="T11" fmla="*/ 194 h 222"/>
                  <a:gd name="T12" fmla="*/ 770 w 770"/>
                  <a:gd name="T13" fmla="*/ 222 h 222"/>
                </a:gdLst>
                <a:ahLst/>
                <a:cxnLst>
                  <a:cxn ang="0">
                    <a:pos x="T0" y="T1"/>
                  </a:cxn>
                  <a:cxn ang="0">
                    <a:pos x="T2" y="T3"/>
                  </a:cxn>
                  <a:cxn ang="0">
                    <a:pos x="T4" y="T5"/>
                  </a:cxn>
                  <a:cxn ang="0">
                    <a:pos x="T6" y="T7"/>
                  </a:cxn>
                  <a:cxn ang="0">
                    <a:pos x="T8" y="T9"/>
                  </a:cxn>
                  <a:cxn ang="0">
                    <a:pos x="T10" y="T11"/>
                  </a:cxn>
                  <a:cxn ang="0">
                    <a:pos x="T12" y="T13"/>
                  </a:cxn>
                </a:cxnLst>
                <a:rect l="0" t="0" r="r" b="b"/>
                <a:pathLst>
                  <a:path w="770" h="222">
                    <a:moveTo>
                      <a:pt x="770" y="222"/>
                    </a:moveTo>
                    <a:lnTo>
                      <a:pt x="203" y="222"/>
                    </a:lnTo>
                    <a:lnTo>
                      <a:pt x="0" y="19"/>
                    </a:lnTo>
                    <a:lnTo>
                      <a:pt x="19" y="0"/>
                    </a:lnTo>
                    <a:lnTo>
                      <a:pt x="215" y="194"/>
                    </a:lnTo>
                    <a:lnTo>
                      <a:pt x="770" y="194"/>
                    </a:lnTo>
                    <a:lnTo>
                      <a:pt x="770" y="2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25" name="Freeform 326"/>
              <p:cNvSpPr>
                <a:spLocks/>
              </p:cNvSpPr>
              <p:nvPr/>
            </p:nvSpPr>
            <p:spPr bwMode="auto">
              <a:xfrm>
                <a:off x="9628176" y="6372157"/>
                <a:ext cx="1222375" cy="352425"/>
              </a:xfrm>
              <a:custGeom>
                <a:avLst/>
                <a:gdLst>
                  <a:gd name="T0" fmla="*/ 770 w 770"/>
                  <a:gd name="T1" fmla="*/ 222 h 222"/>
                  <a:gd name="T2" fmla="*/ 203 w 770"/>
                  <a:gd name="T3" fmla="*/ 222 h 222"/>
                  <a:gd name="T4" fmla="*/ 0 w 770"/>
                  <a:gd name="T5" fmla="*/ 19 h 222"/>
                  <a:gd name="T6" fmla="*/ 19 w 770"/>
                  <a:gd name="T7" fmla="*/ 0 h 222"/>
                  <a:gd name="T8" fmla="*/ 215 w 770"/>
                  <a:gd name="T9" fmla="*/ 194 h 222"/>
                  <a:gd name="T10" fmla="*/ 770 w 770"/>
                  <a:gd name="T11" fmla="*/ 194 h 222"/>
                  <a:gd name="T12" fmla="*/ 770 w 770"/>
                  <a:gd name="T13" fmla="*/ 222 h 222"/>
                </a:gdLst>
                <a:ahLst/>
                <a:cxnLst>
                  <a:cxn ang="0">
                    <a:pos x="T0" y="T1"/>
                  </a:cxn>
                  <a:cxn ang="0">
                    <a:pos x="T2" y="T3"/>
                  </a:cxn>
                  <a:cxn ang="0">
                    <a:pos x="T4" y="T5"/>
                  </a:cxn>
                  <a:cxn ang="0">
                    <a:pos x="T6" y="T7"/>
                  </a:cxn>
                  <a:cxn ang="0">
                    <a:pos x="T8" y="T9"/>
                  </a:cxn>
                  <a:cxn ang="0">
                    <a:pos x="T10" y="T11"/>
                  </a:cxn>
                  <a:cxn ang="0">
                    <a:pos x="T12" y="T13"/>
                  </a:cxn>
                </a:cxnLst>
                <a:rect l="0" t="0" r="r" b="b"/>
                <a:pathLst>
                  <a:path w="770" h="222">
                    <a:moveTo>
                      <a:pt x="770" y="222"/>
                    </a:moveTo>
                    <a:lnTo>
                      <a:pt x="203" y="222"/>
                    </a:lnTo>
                    <a:lnTo>
                      <a:pt x="0" y="19"/>
                    </a:lnTo>
                    <a:lnTo>
                      <a:pt x="19" y="0"/>
                    </a:lnTo>
                    <a:lnTo>
                      <a:pt x="215" y="194"/>
                    </a:lnTo>
                    <a:lnTo>
                      <a:pt x="770" y="194"/>
                    </a:lnTo>
                    <a:lnTo>
                      <a:pt x="770" y="2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26" name="Freeform 327"/>
              <p:cNvSpPr>
                <a:spLocks/>
              </p:cNvSpPr>
              <p:nvPr/>
            </p:nvSpPr>
            <p:spPr bwMode="auto">
              <a:xfrm>
                <a:off x="9628176" y="6297544"/>
                <a:ext cx="1222375" cy="352425"/>
              </a:xfrm>
              <a:custGeom>
                <a:avLst/>
                <a:gdLst>
                  <a:gd name="T0" fmla="*/ 770 w 770"/>
                  <a:gd name="T1" fmla="*/ 222 h 222"/>
                  <a:gd name="T2" fmla="*/ 203 w 770"/>
                  <a:gd name="T3" fmla="*/ 222 h 222"/>
                  <a:gd name="T4" fmla="*/ 0 w 770"/>
                  <a:gd name="T5" fmla="*/ 19 h 222"/>
                  <a:gd name="T6" fmla="*/ 19 w 770"/>
                  <a:gd name="T7" fmla="*/ 0 h 222"/>
                  <a:gd name="T8" fmla="*/ 215 w 770"/>
                  <a:gd name="T9" fmla="*/ 193 h 222"/>
                  <a:gd name="T10" fmla="*/ 770 w 770"/>
                  <a:gd name="T11" fmla="*/ 193 h 222"/>
                  <a:gd name="T12" fmla="*/ 770 w 770"/>
                  <a:gd name="T13" fmla="*/ 222 h 222"/>
                </a:gdLst>
                <a:ahLst/>
                <a:cxnLst>
                  <a:cxn ang="0">
                    <a:pos x="T0" y="T1"/>
                  </a:cxn>
                  <a:cxn ang="0">
                    <a:pos x="T2" y="T3"/>
                  </a:cxn>
                  <a:cxn ang="0">
                    <a:pos x="T4" y="T5"/>
                  </a:cxn>
                  <a:cxn ang="0">
                    <a:pos x="T6" y="T7"/>
                  </a:cxn>
                  <a:cxn ang="0">
                    <a:pos x="T8" y="T9"/>
                  </a:cxn>
                  <a:cxn ang="0">
                    <a:pos x="T10" y="T11"/>
                  </a:cxn>
                  <a:cxn ang="0">
                    <a:pos x="T12" y="T13"/>
                  </a:cxn>
                </a:cxnLst>
                <a:rect l="0" t="0" r="r" b="b"/>
                <a:pathLst>
                  <a:path w="770" h="222">
                    <a:moveTo>
                      <a:pt x="770" y="222"/>
                    </a:moveTo>
                    <a:lnTo>
                      <a:pt x="203" y="222"/>
                    </a:lnTo>
                    <a:lnTo>
                      <a:pt x="0" y="19"/>
                    </a:lnTo>
                    <a:lnTo>
                      <a:pt x="19" y="0"/>
                    </a:lnTo>
                    <a:lnTo>
                      <a:pt x="215" y="193"/>
                    </a:lnTo>
                    <a:lnTo>
                      <a:pt x="770" y="193"/>
                    </a:lnTo>
                    <a:lnTo>
                      <a:pt x="770" y="2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27" name="Freeform 328"/>
              <p:cNvSpPr>
                <a:spLocks/>
              </p:cNvSpPr>
              <p:nvPr/>
            </p:nvSpPr>
            <p:spPr bwMode="auto">
              <a:xfrm>
                <a:off x="9628176" y="6221344"/>
                <a:ext cx="1222375" cy="352425"/>
              </a:xfrm>
              <a:custGeom>
                <a:avLst/>
                <a:gdLst>
                  <a:gd name="T0" fmla="*/ 770 w 770"/>
                  <a:gd name="T1" fmla="*/ 222 h 222"/>
                  <a:gd name="T2" fmla="*/ 203 w 770"/>
                  <a:gd name="T3" fmla="*/ 222 h 222"/>
                  <a:gd name="T4" fmla="*/ 0 w 770"/>
                  <a:gd name="T5" fmla="*/ 19 h 222"/>
                  <a:gd name="T6" fmla="*/ 19 w 770"/>
                  <a:gd name="T7" fmla="*/ 0 h 222"/>
                  <a:gd name="T8" fmla="*/ 215 w 770"/>
                  <a:gd name="T9" fmla="*/ 194 h 222"/>
                  <a:gd name="T10" fmla="*/ 770 w 770"/>
                  <a:gd name="T11" fmla="*/ 194 h 222"/>
                  <a:gd name="T12" fmla="*/ 770 w 770"/>
                  <a:gd name="T13" fmla="*/ 222 h 222"/>
                </a:gdLst>
                <a:ahLst/>
                <a:cxnLst>
                  <a:cxn ang="0">
                    <a:pos x="T0" y="T1"/>
                  </a:cxn>
                  <a:cxn ang="0">
                    <a:pos x="T2" y="T3"/>
                  </a:cxn>
                  <a:cxn ang="0">
                    <a:pos x="T4" y="T5"/>
                  </a:cxn>
                  <a:cxn ang="0">
                    <a:pos x="T6" y="T7"/>
                  </a:cxn>
                  <a:cxn ang="0">
                    <a:pos x="T8" y="T9"/>
                  </a:cxn>
                  <a:cxn ang="0">
                    <a:pos x="T10" y="T11"/>
                  </a:cxn>
                  <a:cxn ang="0">
                    <a:pos x="T12" y="T13"/>
                  </a:cxn>
                </a:cxnLst>
                <a:rect l="0" t="0" r="r" b="b"/>
                <a:pathLst>
                  <a:path w="770" h="222">
                    <a:moveTo>
                      <a:pt x="770" y="222"/>
                    </a:moveTo>
                    <a:lnTo>
                      <a:pt x="203" y="222"/>
                    </a:lnTo>
                    <a:lnTo>
                      <a:pt x="0" y="19"/>
                    </a:lnTo>
                    <a:lnTo>
                      <a:pt x="19" y="0"/>
                    </a:lnTo>
                    <a:lnTo>
                      <a:pt x="215" y="194"/>
                    </a:lnTo>
                    <a:lnTo>
                      <a:pt x="770" y="194"/>
                    </a:lnTo>
                    <a:lnTo>
                      <a:pt x="770" y="2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425" name="Rectangle 424"/>
          <p:cNvSpPr/>
          <p:nvPr/>
        </p:nvSpPr>
        <p:spPr>
          <a:xfrm>
            <a:off x="1522927" y="4149836"/>
            <a:ext cx="1154483" cy="707886"/>
          </a:xfrm>
          <a:prstGeom prst="rect">
            <a:avLst/>
          </a:prstGeom>
          <a:noFill/>
        </p:spPr>
        <p:txBody>
          <a:bodyPr wrap="square">
            <a:spAutoFit/>
          </a:bodyPr>
          <a:lstStyle/>
          <a:p>
            <a:pPr algn="ctr"/>
            <a:r>
              <a:rPr lang="en-US" sz="2000" dirty="0" smtClean="0">
                <a:solidFill>
                  <a:srgbClr val="333333"/>
                </a:solidFill>
              </a:rPr>
              <a:t>LEAN IT</a:t>
            </a:r>
            <a:br>
              <a:rPr lang="en-US" sz="2000" dirty="0" smtClean="0">
                <a:solidFill>
                  <a:srgbClr val="333333"/>
                </a:solidFill>
              </a:rPr>
            </a:br>
            <a:r>
              <a:rPr lang="en-US" sz="2000" dirty="0" smtClean="0">
                <a:solidFill>
                  <a:srgbClr val="333333"/>
                </a:solidFill>
              </a:rPr>
              <a:t>STAFF</a:t>
            </a:r>
            <a:endParaRPr lang="en-US" sz="2000" dirty="0">
              <a:solidFill>
                <a:srgbClr val="333333"/>
              </a:solidFill>
            </a:endParaRPr>
          </a:p>
        </p:txBody>
      </p:sp>
      <p:sp>
        <p:nvSpPr>
          <p:cNvPr id="426" name="Rectangle 425"/>
          <p:cNvSpPr/>
          <p:nvPr/>
        </p:nvSpPr>
        <p:spPr>
          <a:xfrm>
            <a:off x="3913579" y="4149836"/>
            <a:ext cx="1282723" cy="707886"/>
          </a:xfrm>
          <a:prstGeom prst="rect">
            <a:avLst/>
          </a:prstGeom>
          <a:noFill/>
        </p:spPr>
        <p:txBody>
          <a:bodyPr wrap="square">
            <a:spAutoFit/>
          </a:bodyPr>
          <a:lstStyle/>
          <a:p>
            <a:pPr algn="ctr"/>
            <a:r>
              <a:rPr lang="en-US" sz="2000" dirty="0" smtClean="0">
                <a:solidFill>
                  <a:srgbClr val="333333"/>
                </a:solidFill>
              </a:rPr>
              <a:t>LACK OF</a:t>
            </a:r>
            <a:br>
              <a:rPr lang="en-US" sz="2000" dirty="0" smtClean="0">
                <a:solidFill>
                  <a:srgbClr val="333333"/>
                </a:solidFill>
              </a:rPr>
            </a:br>
            <a:r>
              <a:rPr lang="en-US" sz="2000" dirty="0" smtClean="0">
                <a:solidFill>
                  <a:srgbClr val="333333"/>
                </a:solidFill>
              </a:rPr>
              <a:t>TIME</a:t>
            </a:r>
            <a:endParaRPr lang="en-US" sz="2000" dirty="0">
              <a:solidFill>
                <a:srgbClr val="333333"/>
              </a:solidFill>
            </a:endParaRPr>
          </a:p>
        </p:txBody>
      </p:sp>
      <p:sp>
        <p:nvSpPr>
          <p:cNvPr id="427" name="Rectangle 426"/>
          <p:cNvSpPr/>
          <p:nvPr/>
        </p:nvSpPr>
        <p:spPr>
          <a:xfrm>
            <a:off x="6352784" y="4149836"/>
            <a:ext cx="1426994" cy="707886"/>
          </a:xfrm>
          <a:prstGeom prst="rect">
            <a:avLst/>
          </a:prstGeom>
          <a:noFill/>
        </p:spPr>
        <p:txBody>
          <a:bodyPr wrap="square">
            <a:spAutoFit/>
          </a:bodyPr>
          <a:lstStyle/>
          <a:p>
            <a:pPr algn="ctr"/>
            <a:r>
              <a:rPr lang="en-US" sz="2000" dirty="0" smtClean="0">
                <a:solidFill>
                  <a:srgbClr val="333333"/>
                </a:solidFill>
              </a:rPr>
              <a:t>TIGHT</a:t>
            </a:r>
            <a:br>
              <a:rPr lang="en-US" sz="2000" dirty="0" smtClean="0">
                <a:solidFill>
                  <a:srgbClr val="333333"/>
                </a:solidFill>
              </a:rPr>
            </a:br>
            <a:r>
              <a:rPr lang="en-US" sz="2000" dirty="0" smtClean="0">
                <a:solidFill>
                  <a:srgbClr val="333333"/>
                </a:solidFill>
              </a:rPr>
              <a:t>BUDGETS</a:t>
            </a:r>
            <a:endParaRPr lang="en-US" sz="2000" dirty="0">
              <a:solidFill>
                <a:srgbClr val="333333"/>
              </a:solidFill>
            </a:endParaRPr>
          </a:p>
        </p:txBody>
      </p:sp>
      <p:grpSp>
        <p:nvGrpSpPr>
          <p:cNvPr id="20" name="Group 1"/>
          <p:cNvGrpSpPr/>
          <p:nvPr/>
        </p:nvGrpSpPr>
        <p:grpSpPr>
          <a:xfrm>
            <a:off x="6357851" y="1796518"/>
            <a:ext cx="1421310" cy="1512002"/>
            <a:chOff x="8474927" y="1991472"/>
            <a:chExt cx="1894586" cy="2082158"/>
          </a:xfrm>
        </p:grpSpPr>
        <p:grpSp>
          <p:nvGrpSpPr>
            <p:cNvPr id="21" name="Group 374"/>
            <p:cNvGrpSpPr/>
            <p:nvPr/>
          </p:nvGrpSpPr>
          <p:grpSpPr>
            <a:xfrm>
              <a:off x="8474927" y="1991472"/>
              <a:ext cx="1894586" cy="2082158"/>
              <a:chOff x="3783429" y="2530170"/>
              <a:chExt cx="1894586" cy="2082158"/>
            </a:xfrm>
          </p:grpSpPr>
          <p:sp>
            <p:nvSpPr>
              <p:cNvPr id="376" name="Oval 375"/>
              <p:cNvSpPr/>
              <p:nvPr/>
            </p:nvSpPr>
            <p:spPr bwMode="gray">
              <a:xfrm>
                <a:off x="3783429" y="4238156"/>
                <a:ext cx="1894586" cy="374172"/>
              </a:xfrm>
              <a:prstGeom prst="ellipse">
                <a:avLst/>
              </a:prstGeom>
              <a:gradFill flip="none" rotWithShape="1">
                <a:gsLst>
                  <a:gs pos="0">
                    <a:schemeClr val="tx1">
                      <a:lumMod val="0"/>
                      <a:alpha val="59000"/>
                    </a:schemeClr>
                  </a:gs>
                  <a:gs pos="100000">
                    <a:schemeClr val="tx1">
                      <a:alpha val="0"/>
                    </a:schemeClr>
                  </a:gs>
                </a:gsLst>
                <a:path path="shape">
                  <a:fillToRect l="50000" t="50000" r="50000" b="50000"/>
                </a:path>
                <a:tileRect/>
              </a:gradFill>
              <a:ln w="19050">
                <a:noFill/>
                <a:round/>
                <a:headEnd/>
                <a:tailEnd/>
              </a:ln>
            </p:spPr>
            <p:txBody>
              <a:bodyPr wrap="none" lIns="0" tIns="0" rIns="0" bIns="0" rtlCol="0" anchor="ctr"/>
              <a:lstStyle/>
              <a:p>
                <a:pPr algn="ctr" defTabSz="609448"/>
                <a:endParaRPr lang="en-US" sz="1200" cap="all" dirty="0">
                  <a:solidFill>
                    <a:srgbClr val="FFFFFF"/>
                  </a:solidFill>
                </a:endParaRPr>
              </a:p>
            </p:txBody>
          </p:sp>
          <p:grpSp>
            <p:nvGrpSpPr>
              <p:cNvPr id="22" name="Group 376"/>
              <p:cNvGrpSpPr/>
              <p:nvPr/>
            </p:nvGrpSpPr>
            <p:grpSpPr bwMode="gray">
              <a:xfrm>
                <a:off x="3783429" y="2530170"/>
                <a:ext cx="1894586" cy="1895071"/>
                <a:chOff x="3662853" y="2268215"/>
                <a:chExt cx="1820820" cy="1820819"/>
              </a:xfrm>
              <a:effectLst/>
            </p:grpSpPr>
            <p:sp>
              <p:nvSpPr>
                <p:cNvPr id="379" name="Oval 378"/>
                <p:cNvSpPr/>
                <p:nvPr/>
              </p:nvSpPr>
              <p:spPr bwMode="gray">
                <a:xfrm>
                  <a:off x="3662853" y="2268215"/>
                  <a:ext cx="1820820" cy="1820819"/>
                </a:xfrm>
                <a:prstGeom prst="ellipse">
                  <a:avLst/>
                </a:prstGeom>
                <a:gradFill flip="none" rotWithShape="1">
                  <a:gsLst>
                    <a:gs pos="20000">
                      <a:schemeClr val="accent4">
                        <a:lumMod val="75000"/>
                      </a:schemeClr>
                    </a:gs>
                    <a:gs pos="50000">
                      <a:schemeClr val="accent4"/>
                    </a:gs>
                    <a:gs pos="80000">
                      <a:schemeClr val="accent4">
                        <a:lumMod val="75000"/>
                      </a:schemeClr>
                    </a:gs>
                  </a:gsLst>
                  <a:lin ang="13500000" scaled="1"/>
                  <a:tileRect/>
                </a:gradFill>
                <a:ln w="31750">
                  <a:gradFill flip="none" rotWithShape="1">
                    <a:gsLst>
                      <a:gs pos="50000">
                        <a:srgbClr val="FFFFFF">
                          <a:lumMod val="95000"/>
                        </a:srgbClr>
                      </a:gs>
                      <a:gs pos="0">
                        <a:srgbClr val="FFFFFF">
                          <a:lumMod val="65000"/>
                        </a:srgbClr>
                      </a:gs>
                      <a:gs pos="100000">
                        <a:srgbClr val="FFFFFF">
                          <a:lumMod val="65000"/>
                        </a:srgbClr>
                      </a:gs>
                    </a:gsLst>
                    <a:lin ang="10800000" scaled="1"/>
                    <a:tileRect/>
                  </a:gradFill>
                  <a:round/>
                  <a:headEnd/>
                  <a:tailEnd/>
                </a:ln>
                <a:effectLst>
                  <a:innerShdw blurRad="152400">
                    <a:prstClr val="black"/>
                  </a:innerShdw>
                  <a:reflection blurRad="127000" stA="41000" endPos="23000" dir="5400000" sy="-100000" algn="bl" rotWithShape="0"/>
                </a:effectLst>
              </p:spPr>
              <p:txBody>
                <a:bodyPr wrap="none" lIns="0" tIns="0" rIns="0" bIns="0" rtlCol="0" anchor="ctr"/>
                <a:lstStyle/>
                <a:p>
                  <a:pPr algn="ctr" defTabSz="609448"/>
                  <a:endParaRPr lang="en-US" sz="1200" kern="0" cap="all" dirty="0">
                    <a:solidFill>
                      <a:srgbClr val="FFFFFF"/>
                    </a:solidFill>
                  </a:endParaRPr>
                </a:p>
              </p:txBody>
            </p:sp>
            <p:sp>
              <p:nvSpPr>
                <p:cNvPr id="380" name="Oval 379"/>
                <p:cNvSpPr>
                  <a:spLocks noChangeAspect="1"/>
                </p:cNvSpPr>
                <p:nvPr/>
              </p:nvSpPr>
              <p:spPr bwMode="gray">
                <a:xfrm>
                  <a:off x="3730483" y="2335844"/>
                  <a:ext cx="1685560" cy="1685560"/>
                </a:xfrm>
                <a:prstGeom prst="ellipse">
                  <a:avLst/>
                </a:prstGeom>
                <a:gradFill flip="none" rotWithShape="1">
                  <a:gsLst>
                    <a:gs pos="63000">
                      <a:srgbClr val="FFFFFF">
                        <a:alpha val="0"/>
                      </a:srgbClr>
                    </a:gs>
                    <a:gs pos="0">
                      <a:srgbClr val="FFFFFF">
                        <a:alpha val="75000"/>
                      </a:srgbClr>
                    </a:gs>
                    <a:gs pos="12000">
                      <a:srgbClr val="FFFFFF">
                        <a:alpha val="50000"/>
                      </a:srgbClr>
                    </a:gs>
                  </a:gsLst>
                  <a:lin ang="5400000" scaled="1"/>
                  <a:tileRect/>
                </a:gradFill>
                <a:ln w="9525" cap="flat" cmpd="sng" algn="ctr">
                  <a:noFill/>
                  <a:prstDash val="solid"/>
                  <a:round/>
                  <a:headEnd type="none" w="med" len="med"/>
                  <a:tailEnd type="none" w="med" len="med"/>
                </a:ln>
                <a:effectLst/>
              </p:spPr>
              <p:txBody>
                <a:bodyPr wrap="none" lIns="0" tIns="0" rIns="0" bIns="0" rtlCol="0" anchor="ctr"/>
                <a:lstStyle/>
                <a:p>
                  <a:pPr algn="ctr" defTabSz="609448"/>
                  <a:endParaRPr lang="en-US" sz="1200" kern="0" cap="all" dirty="0">
                    <a:solidFill>
                      <a:srgbClr val="FFFFFF"/>
                    </a:solidFill>
                  </a:endParaRPr>
                </a:p>
              </p:txBody>
            </p:sp>
          </p:grpSp>
        </p:grpSp>
        <p:grpSp>
          <p:nvGrpSpPr>
            <p:cNvPr id="23" name="Group 4350"/>
            <p:cNvGrpSpPr/>
            <p:nvPr/>
          </p:nvGrpSpPr>
          <p:grpSpPr>
            <a:xfrm>
              <a:off x="9008821" y="2339508"/>
              <a:ext cx="826799" cy="1184967"/>
              <a:chOff x="6549763" y="-503232"/>
              <a:chExt cx="1960563" cy="2809876"/>
            </a:xfrm>
          </p:grpSpPr>
          <p:sp>
            <p:nvSpPr>
              <p:cNvPr id="4339" name="Freeform 340"/>
              <p:cNvSpPr>
                <a:spLocks/>
              </p:cNvSpPr>
              <p:nvPr/>
            </p:nvSpPr>
            <p:spPr bwMode="auto">
              <a:xfrm>
                <a:off x="6906951" y="-282569"/>
                <a:ext cx="1379538" cy="2520950"/>
              </a:xfrm>
              <a:custGeom>
                <a:avLst/>
                <a:gdLst>
                  <a:gd name="T0" fmla="*/ 869 w 869"/>
                  <a:gd name="T1" fmla="*/ 1588 h 1588"/>
                  <a:gd name="T2" fmla="*/ 0 w 869"/>
                  <a:gd name="T3" fmla="*/ 1588 h 1588"/>
                  <a:gd name="T4" fmla="*/ 354 w 869"/>
                  <a:gd name="T5" fmla="*/ 799 h 1588"/>
                  <a:gd name="T6" fmla="*/ 0 w 869"/>
                  <a:gd name="T7" fmla="*/ 0 h 1588"/>
                  <a:gd name="T8" fmla="*/ 869 w 869"/>
                  <a:gd name="T9" fmla="*/ 0 h 1588"/>
                  <a:gd name="T10" fmla="*/ 505 w 869"/>
                  <a:gd name="T11" fmla="*/ 792 h 1588"/>
                  <a:gd name="T12" fmla="*/ 869 w 869"/>
                  <a:gd name="T13" fmla="*/ 1588 h 1588"/>
                </a:gdLst>
                <a:ahLst/>
                <a:cxnLst>
                  <a:cxn ang="0">
                    <a:pos x="T0" y="T1"/>
                  </a:cxn>
                  <a:cxn ang="0">
                    <a:pos x="T2" y="T3"/>
                  </a:cxn>
                  <a:cxn ang="0">
                    <a:pos x="T4" y="T5"/>
                  </a:cxn>
                  <a:cxn ang="0">
                    <a:pos x="T6" y="T7"/>
                  </a:cxn>
                  <a:cxn ang="0">
                    <a:pos x="T8" y="T9"/>
                  </a:cxn>
                  <a:cxn ang="0">
                    <a:pos x="T10" y="T11"/>
                  </a:cxn>
                  <a:cxn ang="0">
                    <a:pos x="T12" y="T13"/>
                  </a:cxn>
                </a:cxnLst>
                <a:rect l="0" t="0" r="r" b="b"/>
                <a:pathLst>
                  <a:path w="869" h="1588">
                    <a:moveTo>
                      <a:pt x="869" y="1588"/>
                    </a:moveTo>
                    <a:lnTo>
                      <a:pt x="0" y="1588"/>
                    </a:lnTo>
                    <a:lnTo>
                      <a:pt x="354" y="799"/>
                    </a:lnTo>
                    <a:lnTo>
                      <a:pt x="0" y="0"/>
                    </a:lnTo>
                    <a:lnTo>
                      <a:pt x="869" y="0"/>
                    </a:lnTo>
                    <a:lnTo>
                      <a:pt x="505" y="792"/>
                    </a:lnTo>
                    <a:lnTo>
                      <a:pt x="869" y="1588"/>
                    </a:lnTo>
                    <a:close/>
                  </a:path>
                </a:pathLst>
              </a:custGeom>
              <a:blipFill dpi="0" rotWithShape="1">
                <a:blip r:embed="rId3" cstate="email">
                  <a:alphaModFix amt="75000"/>
                </a:blip>
                <a:srcRect/>
                <a:tile tx="0" ty="0" sx="25000" sy="25000" flip="none" algn="tl"/>
              </a:blipFill>
              <a:ln w="9" cap="flat">
                <a:noFill/>
                <a:prstDash val="solid"/>
                <a:miter lim="800000"/>
                <a:headEnd/>
                <a:tailEnd/>
              </a:ln>
            </p:spPr>
            <p:txBody>
              <a:bodyPr vert="horz" wrap="square" lIns="91440" tIns="45720" rIns="91440" bIns="45720" numCol="1" anchor="t" anchorCtr="0" compatLnSpc="1">
                <a:prstTxWarp prst="textNoShape">
                  <a:avLst/>
                </a:prstTxWarp>
              </a:bodyPr>
              <a:lstStyle/>
              <a:p>
                <a:pPr defTabSz="609448"/>
                <a:endParaRPr lang="en-US" sz="1200" kern="0">
                  <a:solidFill>
                    <a:sysClr val="windowText" lastClr="000000"/>
                  </a:solidFill>
                </a:endParaRPr>
              </a:p>
            </p:txBody>
          </p:sp>
          <p:sp>
            <p:nvSpPr>
              <p:cNvPr id="4340" name="Freeform 341"/>
              <p:cNvSpPr>
                <a:spLocks noEditPoints="1"/>
              </p:cNvSpPr>
              <p:nvPr/>
            </p:nvSpPr>
            <p:spPr bwMode="auto">
              <a:xfrm>
                <a:off x="6800588" y="-349244"/>
                <a:ext cx="1590675" cy="2655888"/>
              </a:xfrm>
              <a:custGeom>
                <a:avLst/>
                <a:gdLst>
                  <a:gd name="T0" fmla="*/ 1002 w 1002"/>
                  <a:gd name="T1" fmla="*/ 1673 h 1673"/>
                  <a:gd name="T2" fmla="*/ 0 w 1002"/>
                  <a:gd name="T3" fmla="*/ 1673 h 1673"/>
                  <a:gd name="T4" fmla="*/ 374 w 1002"/>
                  <a:gd name="T5" fmla="*/ 841 h 1673"/>
                  <a:gd name="T6" fmla="*/ 0 w 1002"/>
                  <a:gd name="T7" fmla="*/ 0 h 1673"/>
                  <a:gd name="T8" fmla="*/ 1002 w 1002"/>
                  <a:gd name="T9" fmla="*/ 0 h 1673"/>
                  <a:gd name="T10" fmla="*/ 619 w 1002"/>
                  <a:gd name="T11" fmla="*/ 834 h 1673"/>
                  <a:gd name="T12" fmla="*/ 1002 w 1002"/>
                  <a:gd name="T13" fmla="*/ 1673 h 1673"/>
                  <a:gd name="T14" fmla="*/ 133 w 1002"/>
                  <a:gd name="T15" fmla="*/ 1588 h 1673"/>
                  <a:gd name="T16" fmla="*/ 870 w 1002"/>
                  <a:gd name="T17" fmla="*/ 1588 h 1673"/>
                  <a:gd name="T18" fmla="*/ 525 w 1002"/>
                  <a:gd name="T19" fmla="*/ 834 h 1673"/>
                  <a:gd name="T20" fmla="*/ 870 w 1002"/>
                  <a:gd name="T21" fmla="*/ 85 h 1673"/>
                  <a:gd name="T22" fmla="*/ 133 w 1002"/>
                  <a:gd name="T23" fmla="*/ 85 h 1673"/>
                  <a:gd name="T24" fmla="*/ 468 w 1002"/>
                  <a:gd name="T25" fmla="*/ 841 h 1673"/>
                  <a:gd name="T26" fmla="*/ 133 w 1002"/>
                  <a:gd name="T27" fmla="*/ 1588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2" h="1673">
                    <a:moveTo>
                      <a:pt x="1002" y="1673"/>
                    </a:moveTo>
                    <a:lnTo>
                      <a:pt x="0" y="1673"/>
                    </a:lnTo>
                    <a:lnTo>
                      <a:pt x="374" y="841"/>
                    </a:lnTo>
                    <a:lnTo>
                      <a:pt x="0" y="0"/>
                    </a:lnTo>
                    <a:lnTo>
                      <a:pt x="1002" y="0"/>
                    </a:lnTo>
                    <a:lnTo>
                      <a:pt x="619" y="834"/>
                    </a:lnTo>
                    <a:lnTo>
                      <a:pt x="1002" y="1673"/>
                    </a:lnTo>
                    <a:close/>
                    <a:moveTo>
                      <a:pt x="133" y="1588"/>
                    </a:moveTo>
                    <a:lnTo>
                      <a:pt x="870" y="1588"/>
                    </a:lnTo>
                    <a:lnTo>
                      <a:pt x="525" y="834"/>
                    </a:lnTo>
                    <a:lnTo>
                      <a:pt x="870" y="85"/>
                    </a:lnTo>
                    <a:lnTo>
                      <a:pt x="133" y="85"/>
                    </a:lnTo>
                    <a:lnTo>
                      <a:pt x="468" y="841"/>
                    </a:lnTo>
                    <a:lnTo>
                      <a:pt x="133" y="15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41" name="Freeform 342"/>
              <p:cNvSpPr>
                <a:spLocks/>
              </p:cNvSpPr>
              <p:nvPr/>
            </p:nvSpPr>
            <p:spPr bwMode="auto">
              <a:xfrm>
                <a:off x="6662476" y="-428619"/>
                <a:ext cx="1668463" cy="2633663"/>
              </a:xfrm>
              <a:custGeom>
                <a:avLst/>
                <a:gdLst>
                  <a:gd name="T0" fmla="*/ 85 w 1051"/>
                  <a:gd name="T1" fmla="*/ 1659 h 1659"/>
                  <a:gd name="T2" fmla="*/ 61 w 1051"/>
                  <a:gd name="T3" fmla="*/ 1645 h 1659"/>
                  <a:gd name="T4" fmla="*/ 411 w 1051"/>
                  <a:gd name="T5" fmla="*/ 886 h 1659"/>
                  <a:gd name="T6" fmla="*/ 0 w 1051"/>
                  <a:gd name="T7" fmla="*/ 0 h 1659"/>
                  <a:gd name="T8" fmla="*/ 1051 w 1051"/>
                  <a:gd name="T9" fmla="*/ 0 h 1659"/>
                  <a:gd name="T10" fmla="*/ 1051 w 1051"/>
                  <a:gd name="T11" fmla="*/ 29 h 1659"/>
                  <a:gd name="T12" fmla="*/ 43 w 1051"/>
                  <a:gd name="T13" fmla="*/ 29 h 1659"/>
                  <a:gd name="T14" fmla="*/ 444 w 1051"/>
                  <a:gd name="T15" fmla="*/ 886 h 1659"/>
                  <a:gd name="T16" fmla="*/ 439 w 1051"/>
                  <a:gd name="T17" fmla="*/ 893 h 1659"/>
                  <a:gd name="T18" fmla="*/ 85 w 1051"/>
                  <a:gd name="T19" fmla="*/ 1659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1" h="1659">
                    <a:moveTo>
                      <a:pt x="85" y="1659"/>
                    </a:moveTo>
                    <a:lnTo>
                      <a:pt x="61" y="1645"/>
                    </a:lnTo>
                    <a:lnTo>
                      <a:pt x="411" y="886"/>
                    </a:lnTo>
                    <a:lnTo>
                      <a:pt x="0" y="0"/>
                    </a:lnTo>
                    <a:lnTo>
                      <a:pt x="1051" y="0"/>
                    </a:lnTo>
                    <a:lnTo>
                      <a:pt x="1051" y="29"/>
                    </a:lnTo>
                    <a:lnTo>
                      <a:pt x="43" y="29"/>
                    </a:lnTo>
                    <a:lnTo>
                      <a:pt x="444" y="886"/>
                    </a:lnTo>
                    <a:lnTo>
                      <a:pt x="439" y="893"/>
                    </a:lnTo>
                    <a:lnTo>
                      <a:pt x="85" y="16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42" name="Freeform 343"/>
              <p:cNvSpPr>
                <a:spLocks/>
              </p:cNvSpPr>
              <p:nvPr/>
            </p:nvSpPr>
            <p:spPr bwMode="auto">
              <a:xfrm>
                <a:off x="6549763" y="-503232"/>
                <a:ext cx="1668463" cy="2603500"/>
              </a:xfrm>
              <a:custGeom>
                <a:avLst/>
                <a:gdLst>
                  <a:gd name="T0" fmla="*/ 123 w 1051"/>
                  <a:gd name="T1" fmla="*/ 1640 h 1640"/>
                  <a:gd name="T2" fmla="*/ 99 w 1051"/>
                  <a:gd name="T3" fmla="*/ 1628 h 1640"/>
                  <a:gd name="T4" fmla="*/ 430 w 1051"/>
                  <a:gd name="T5" fmla="*/ 933 h 1640"/>
                  <a:gd name="T6" fmla="*/ 0 w 1051"/>
                  <a:gd name="T7" fmla="*/ 0 h 1640"/>
                  <a:gd name="T8" fmla="*/ 1051 w 1051"/>
                  <a:gd name="T9" fmla="*/ 0 h 1640"/>
                  <a:gd name="T10" fmla="*/ 1051 w 1051"/>
                  <a:gd name="T11" fmla="*/ 28 h 1640"/>
                  <a:gd name="T12" fmla="*/ 43 w 1051"/>
                  <a:gd name="T13" fmla="*/ 28 h 1640"/>
                  <a:gd name="T14" fmla="*/ 463 w 1051"/>
                  <a:gd name="T15" fmla="*/ 933 h 1640"/>
                  <a:gd name="T16" fmla="*/ 123 w 1051"/>
                  <a:gd name="T17" fmla="*/ 1640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1" h="1640">
                    <a:moveTo>
                      <a:pt x="123" y="1640"/>
                    </a:moveTo>
                    <a:lnTo>
                      <a:pt x="99" y="1628"/>
                    </a:lnTo>
                    <a:lnTo>
                      <a:pt x="430" y="933"/>
                    </a:lnTo>
                    <a:lnTo>
                      <a:pt x="0" y="0"/>
                    </a:lnTo>
                    <a:lnTo>
                      <a:pt x="1051" y="0"/>
                    </a:lnTo>
                    <a:lnTo>
                      <a:pt x="1051" y="28"/>
                    </a:lnTo>
                    <a:lnTo>
                      <a:pt x="43" y="28"/>
                    </a:lnTo>
                    <a:lnTo>
                      <a:pt x="463" y="933"/>
                    </a:lnTo>
                    <a:lnTo>
                      <a:pt x="123" y="16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43" name="Freeform 344"/>
              <p:cNvSpPr>
                <a:spLocks/>
              </p:cNvSpPr>
              <p:nvPr/>
            </p:nvSpPr>
            <p:spPr bwMode="auto">
              <a:xfrm>
                <a:off x="6860913" y="-307969"/>
                <a:ext cx="398463" cy="385763"/>
              </a:xfrm>
              <a:custGeom>
                <a:avLst/>
                <a:gdLst>
                  <a:gd name="T0" fmla="*/ 0 w 106"/>
                  <a:gd name="T1" fmla="*/ 2 h 103"/>
                  <a:gd name="T2" fmla="*/ 90 w 106"/>
                  <a:gd name="T3" fmla="*/ 0 h 103"/>
                  <a:gd name="T4" fmla="*/ 104 w 106"/>
                  <a:gd name="T5" fmla="*/ 48 h 103"/>
                  <a:gd name="T6" fmla="*/ 36 w 106"/>
                  <a:gd name="T7" fmla="*/ 98 h 103"/>
                  <a:gd name="T8" fmla="*/ 38 w 106"/>
                  <a:gd name="T9" fmla="*/ 48 h 103"/>
                  <a:gd name="T10" fmla="*/ 0 w 106"/>
                  <a:gd name="T11" fmla="*/ 2 h 103"/>
                </a:gdLst>
                <a:ahLst/>
                <a:cxnLst>
                  <a:cxn ang="0">
                    <a:pos x="T0" y="T1"/>
                  </a:cxn>
                  <a:cxn ang="0">
                    <a:pos x="T2" y="T3"/>
                  </a:cxn>
                  <a:cxn ang="0">
                    <a:pos x="T4" y="T5"/>
                  </a:cxn>
                  <a:cxn ang="0">
                    <a:pos x="T6" y="T7"/>
                  </a:cxn>
                  <a:cxn ang="0">
                    <a:pos x="T8" y="T9"/>
                  </a:cxn>
                  <a:cxn ang="0">
                    <a:pos x="T10" y="T11"/>
                  </a:cxn>
                </a:cxnLst>
                <a:rect l="0" t="0" r="r" b="b"/>
                <a:pathLst>
                  <a:path w="106" h="103">
                    <a:moveTo>
                      <a:pt x="0" y="2"/>
                    </a:moveTo>
                    <a:cubicBezTo>
                      <a:pt x="90" y="0"/>
                      <a:pt x="90" y="0"/>
                      <a:pt x="90" y="0"/>
                    </a:cubicBezTo>
                    <a:cubicBezTo>
                      <a:pt x="101" y="12"/>
                      <a:pt x="106" y="30"/>
                      <a:pt x="104" y="48"/>
                    </a:cubicBezTo>
                    <a:cubicBezTo>
                      <a:pt x="99" y="80"/>
                      <a:pt x="68" y="103"/>
                      <a:pt x="36" y="98"/>
                    </a:cubicBezTo>
                    <a:cubicBezTo>
                      <a:pt x="21" y="96"/>
                      <a:pt x="47" y="58"/>
                      <a:pt x="38" y="48"/>
                    </a:cubicBezTo>
                    <a:lnTo>
                      <a:pt x="0"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44" name="Freeform 345"/>
              <p:cNvSpPr>
                <a:spLocks/>
              </p:cNvSpPr>
              <p:nvPr/>
            </p:nvSpPr>
            <p:spPr bwMode="auto">
              <a:xfrm>
                <a:off x="6860913" y="1893893"/>
                <a:ext cx="398463" cy="390525"/>
              </a:xfrm>
              <a:custGeom>
                <a:avLst/>
                <a:gdLst>
                  <a:gd name="T0" fmla="*/ 0 w 106"/>
                  <a:gd name="T1" fmla="*/ 102 h 104"/>
                  <a:gd name="T2" fmla="*/ 90 w 106"/>
                  <a:gd name="T3" fmla="*/ 104 h 104"/>
                  <a:gd name="T4" fmla="*/ 104 w 106"/>
                  <a:gd name="T5" fmla="*/ 56 h 104"/>
                  <a:gd name="T6" fmla="*/ 36 w 106"/>
                  <a:gd name="T7" fmla="*/ 5 h 104"/>
                  <a:gd name="T8" fmla="*/ 27 w 106"/>
                  <a:gd name="T9" fmla="*/ 54 h 104"/>
                  <a:gd name="T10" fmla="*/ 0 w 106"/>
                  <a:gd name="T11" fmla="*/ 102 h 104"/>
                </a:gdLst>
                <a:ahLst/>
                <a:cxnLst>
                  <a:cxn ang="0">
                    <a:pos x="T0" y="T1"/>
                  </a:cxn>
                  <a:cxn ang="0">
                    <a:pos x="T2" y="T3"/>
                  </a:cxn>
                  <a:cxn ang="0">
                    <a:pos x="T4" y="T5"/>
                  </a:cxn>
                  <a:cxn ang="0">
                    <a:pos x="T6" y="T7"/>
                  </a:cxn>
                  <a:cxn ang="0">
                    <a:pos x="T8" y="T9"/>
                  </a:cxn>
                  <a:cxn ang="0">
                    <a:pos x="T10" y="T11"/>
                  </a:cxn>
                </a:cxnLst>
                <a:rect l="0" t="0" r="r" b="b"/>
                <a:pathLst>
                  <a:path w="106" h="104">
                    <a:moveTo>
                      <a:pt x="0" y="102"/>
                    </a:moveTo>
                    <a:cubicBezTo>
                      <a:pt x="90" y="104"/>
                      <a:pt x="90" y="104"/>
                      <a:pt x="90" y="104"/>
                    </a:cubicBezTo>
                    <a:cubicBezTo>
                      <a:pt x="101" y="91"/>
                      <a:pt x="106" y="74"/>
                      <a:pt x="104" y="56"/>
                    </a:cubicBezTo>
                    <a:cubicBezTo>
                      <a:pt x="99" y="23"/>
                      <a:pt x="68" y="0"/>
                      <a:pt x="36" y="5"/>
                    </a:cubicBezTo>
                    <a:cubicBezTo>
                      <a:pt x="21" y="7"/>
                      <a:pt x="36" y="44"/>
                      <a:pt x="27" y="54"/>
                    </a:cubicBezTo>
                    <a:lnTo>
                      <a:pt x="0" y="10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45" name="Freeform 346"/>
              <p:cNvSpPr>
                <a:spLocks/>
              </p:cNvSpPr>
              <p:nvPr/>
            </p:nvSpPr>
            <p:spPr bwMode="auto">
              <a:xfrm>
                <a:off x="7934063" y="-307969"/>
                <a:ext cx="396875" cy="385763"/>
              </a:xfrm>
              <a:custGeom>
                <a:avLst/>
                <a:gdLst>
                  <a:gd name="T0" fmla="*/ 106 w 106"/>
                  <a:gd name="T1" fmla="*/ 2 h 103"/>
                  <a:gd name="T2" fmla="*/ 17 w 106"/>
                  <a:gd name="T3" fmla="*/ 0 h 103"/>
                  <a:gd name="T4" fmla="*/ 3 w 106"/>
                  <a:gd name="T5" fmla="*/ 48 h 103"/>
                  <a:gd name="T6" fmla="*/ 54 w 106"/>
                  <a:gd name="T7" fmla="*/ 98 h 103"/>
                  <a:gd name="T8" fmla="*/ 72 w 106"/>
                  <a:gd name="T9" fmla="*/ 87 h 103"/>
                  <a:gd name="T10" fmla="*/ 106 w 106"/>
                  <a:gd name="T11" fmla="*/ 2 h 103"/>
                </a:gdLst>
                <a:ahLst/>
                <a:cxnLst>
                  <a:cxn ang="0">
                    <a:pos x="T0" y="T1"/>
                  </a:cxn>
                  <a:cxn ang="0">
                    <a:pos x="T2" y="T3"/>
                  </a:cxn>
                  <a:cxn ang="0">
                    <a:pos x="T4" y="T5"/>
                  </a:cxn>
                  <a:cxn ang="0">
                    <a:pos x="T6" y="T7"/>
                  </a:cxn>
                  <a:cxn ang="0">
                    <a:pos x="T8" y="T9"/>
                  </a:cxn>
                  <a:cxn ang="0">
                    <a:pos x="T10" y="T11"/>
                  </a:cxn>
                </a:cxnLst>
                <a:rect l="0" t="0" r="r" b="b"/>
                <a:pathLst>
                  <a:path w="106" h="103">
                    <a:moveTo>
                      <a:pt x="106" y="2"/>
                    </a:moveTo>
                    <a:cubicBezTo>
                      <a:pt x="17" y="0"/>
                      <a:pt x="17" y="0"/>
                      <a:pt x="17" y="0"/>
                    </a:cubicBezTo>
                    <a:cubicBezTo>
                      <a:pt x="6" y="12"/>
                      <a:pt x="0" y="30"/>
                      <a:pt x="3" y="48"/>
                    </a:cubicBezTo>
                    <a:cubicBezTo>
                      <a:pt x="11" y="103"/>
                      <a:pt x="43" y="100"/>
                      <a:pt x="54" y="98"/>
                    </a:cubicBezTo>
                    <a:cubicBezTo>
                      <a:pt x="68" y="96"/>
                      <a:pt x="63" y="97"/>
                      <a:pt x="72" y="87"/>
                    </a:cubicBezTo>
                    <a:lnTo>
                      <a:pt x="106"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46" name="Freeform 347"/>
              <p:cNvSpPr>
                <a:spLocks/>
              </p:cNvSpPr>
              <p:nvPr/>
            </p:nvSpPr>
            <p:spPr bwMode="auto">
              <a:xfrm>
                <a:off x="7934063" y="1893893"/>
                <a:ext cx="396875" cy="390525"/>
              </a:xfrm>
              <a:custGeom>
                <a:avLst/>
                <a:gdLst>
                  <a:gd name="T0" fmla="*/ 106 w 106"/>
                  <a:gd name="T1" fmla="*/ 102 h 104"/>
                  <a:gd name="T2" fmla="*/ 17 w 106"/>
                  <a:gd name="T3" fmla="*/ 104 h 104"/>
                  <a:gd name="T4" fmla="*/ 3 w 106"/>
                  <a:gd name="T5" fmla="*/ 56 h 104"/>
                  <a:gd name="T6" fmla="*/ 67 w 106"/>
                  <a:gd name="T7" fmla="*/ 5 h 104"/>
                  <a:gd name="T8" fmla="*/ 82 w 106"/>
                  <a:gd name="T9" fmla="*/ 22 h 104"/>
                  <a:gd name="T10" fmla="*/ 106 w 106"/>
                  <a:gd name="T11" fmla="*/ 102 h 104"/>
                </a:gdLst>
                <a:ahLst/>
                <a:cxnLst>
                  <a:cxn ang="0">
                    <a:pos x="T0" y="T1"/>
                  </a:cxn>
                  <a:cxn ang="0">
                    <a:pos x="T2" y="T3"/>
                  </a:cxn>
                  <a:cxn ang="0">
                    <a:pos x="T4" y="T5"/>
                  </a:cxn>
                  <a:cxn ang="0">
                    <a:pos x="T6" y="T7"/>
                  </a:cxn>
                  <a:cxn ang="0">
                    <a:pos x="T8" y="T9"/>
                  </a:cxn>
                  <a:cxn ang="0">
                    <a:pos x="T10" y="T11"/>
                  </a:cxn>
                </a:cxnLst>
                <a:rect l="0" t="0" r="r" b="b"/>
                <a:pathLst>
                  <a:path w="106" h="104">
                    <a:moveTo>
                      <a:pt x="106" y="102"/>
                    </a:moveTo>
                    <a:cubicBezTo>
                      <a:pt x="17" y="104"/>
                      <a:pt x="17" y="104"/>
                      <a:pt x="17" y="104"/>
                    </a:cubicBezTo>
                    <a:cubicBezTo>
                      <a:pt x="6" y="91"/>
                      <a:pt x="0" y="74"/>
                      <a:pt x="3" y="56"/>
                    </a:cubicBezTo>
                    <a:cubicBezTo>
                      <a:pt x="7" y="23"/>
                      <a:pt x="34" y="0"/>
                      <a:pt x="67" y="5"/>
                    </a:cubicBezTo>
                    <a:cubicBezTo>
                      <a:pt x="56" y="4"/>
                      <a:pt x="76" y="16"/>
                      <a:pt x="82" y="22"/>
                    </a:cubicBezTo>
                    <a:lnTo>
                      <a:pt x="106" y="10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47" name="Oval 348"/>
              <p:cNvSpPr>
                <a:spLocks noChangeArrowheads="1"/>
              </p:cNvSpPr>
              <p:nvPr/>
            </p:nvSpPr>
            <p:spPr bwMode="auto">
              <a:xfrm>
                <a:off x="7370501" y="17468"/>
                <a:ext cx="450850" cy="4508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48" name="Oval 349"/>
              <p:cNvSpPr>
                <a:spLocks noChangeArrowheads="1"/>
              </p:cNvSpPr>
              <p:nvPr/>
            </p:nvSpPr>
            <p:spPr bwMode="auto">
              <a:xfrm>
                <a:off x="7370501" y="1470031"/>
                <a:ext cx="450850" cy="44926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49" name="Freeform 350"/>
              <p:cNvSpPr>
                <a:spLocks/>
              </p:cNvSpPr>
              <p:nvPr/>
            </p:nvSpPr>
            <p:spPr bwMode="auto">
              <a:xfrm>
                <a:off x="7111738" y="746131"/>
                <a:ext cx="769938" cy="449263"/>
              </a:xfrm>
              <a:custGeom>
                <a:avLst/>
                <a:gdLst>
                  <a:gd name="T0" fmla="*/ 13 w 205"/>
                  <a:gd name="T1" fmla="*/ 82 h 120"/>
                  <a:gd name="T2" fmla="*/ 77 w 205"/>
                  <a:gd name="T3" fmla="*/ 117 h 120"/>
                  <a:gd name="T4" fmla="*/ 203 w 205"/>
                  <a:gd name="T5" fmla="*/ 108 h 120"/>
                  <a:gd name="T6" fmla="*/ 203 w 205"/>
                  <a:gd name="T7" fmla="*/ 17 h 120"/>
                  <a:gd name="T8" fmla="*/ 77 w 205"/>
                  <a:gd name="T9" fmla="*/ 17 h 120"/>
                  <a:gd name="T10" fmla="*/ 0 w 205"/>
                  <a:gd name="T11" fmla="*/ 0 h 120"/>
                  <a:gd name="T12" fmla="*/ 13 w 205"/>
                  <a:gd name="T13" fmla="*/ 82 h 120"/>
                </a:gdLst>
                <a:ahLst/>
                <a:cxnLst>
                  <a:cxn ang="0">
                    <a:pos x="T0" y="T1"/>
                  </a:cxn>
                  <a:cxn ang="0">
                    <a:pos x="T2" y="T3"/>
                  </a:cxn>
                  <a:cxn ang="0">
                    <a:pos x="T4" y="T5"/>
                  </a:cxn>
                  <a:cxn ang="0">
                    <a:pos x="T6" y="T7"/>
                  </a:cxn>
                  <a:cxn ang="0">
                    <a:pos x="T8" y="T9"/>
                  </a:cxn>
                  <a:cxn ang="0">
                    <a:pos x="T10" y="T11"/>
                  </a:cxn>
                  <a:cxn ang="0">
                    <a:pos x="T12" y="T13"/>
                  </a:cxn>
                </a:cxnLst>
                <a:rect l="0" t="0" r="r" b="b"/>
                <a:pathLst>
                  <a:path w="205" h="120">
                    <a:moveTo>
                      <a:pt x="13" y="82"/>
                    </a:moveTo>
                    <a:cubicBezTo>
                      <a:pt x="13" y="82"/>
                      <a:pt x="49" y="115"/>
                      <a:pt x="77" y="117"/>
                    </a:cubicBezTo>
                    <a:cubicBezTo>
                      <a:pt x="105" y="120"/>
                      <a:pt x="203" y="108"/>
                      <a:pt x="203" y="108"/>
                    </a:cubicBezTo>
                    <a:cubicBezTo>
                      <a:pt x="205" y="72"/>
                      <a:pt x="202" y="28"/>
                      <a:pt x="203" y="17"/>
                    </a:cubicBezTo>
                    <a:cubicBezTo>
                      <a:pt x="203" y="17"/>
                      <a:pt x="105" y="19"/>
                      <a:pt x="77" y="17"/>
                    </a:cubicBezTo>
                    <a:cubicBezTo>
                      <a:pt x="49" y="15"/>
                      <a:pt x="0" y="0"/>
                      <a:pt x="0" y="0"/>
                    </a:cubicBezTo>
                    <a:cubicBezTo>
                      <a:pt x="0" y="0"/>
                      <a:pt x="11" y="57"/>
                      <a:pt x="13" y="8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50" name="Freeform 351"/>
              <p:cNvSpPr>
                <a:spLocks noEditPoints="1"/>
              </p:cNvSpPr>
              <p:nvPr/>
            </p:nvSpPr>
            <p:spPr bwMode="auto">
              <a:xfrm>
                <a:off x="7899138" y="806456"/>
                <a:ext cx="611188" cy="1109663"/>
              </a:xfrm>
              <a:custGeom>
                <a:avLst/>
                <a:gdLst>
                  <a:gd name="T0" fmla="*/ 163 w 163"/>
                  <a:gd name="T1" fmla="*/ 262 h 296"/>
                  <a:gd name="T2" fmla="*/ 114 w 163"/>
                  <a:gd name="T3" fmla="*/ 296 h 296"/>
                  <a:gd name="T4" fmla="*/ 0 w 163"/>
                  <a:gd name="T5" fmla="*/ 97 h 296"/>
                  <a:gd name="T6" fmla="*/ 0 w 163"/>
                  <a:gd name="T7" fmla="*/ 0 h 296"/>
                  <a:gd name="T8" fmla="*/ 163 w 163"/>
                  <a:gd name="T9" fmla="*/ 262 h 296"/>
                  <a:gd name="T10" fmla="*/ 31 w 163"/>
                  <a:gd name="T11" fmla="*/ 87 h 296"/>
                  <a:gd name="T12" fmla="*/ 21 w 163"/>
                  <a:gd name="T13" fmla="*/ 97 h 296"/>
                  <a:gd name="T14" fmla="*/ 31 w 163"/>
                  <a:gd name="T15" fmla="*/ 107 h 296"/>
                  <a:gd name="T16" fmla="*/ 41 w 163"/>
                  <a:gd name="T17" fmla="*/ 97 h 296"/>
                  <a:gd name="T18" fmla="*/ 31 w 163"/>
                  <a:gd name="T19" fmla="*/ 87 h 296"/>
                  <a:gd name="T20" fmla="*/ 57 w 163"/>
                  <a:gd name="T21" fmla="*/ 134 h 296"/>
                  <a:gd name="T22" fmla="*/ 46 w 163"/>
                  <a:gd name="T23" fmla="*/ 145 h 296"/>
                  <a:gd name="T24" fmla="*/ 57 w 163"/>
                  <a:gd name="T25" fmla="*/ 155 h 296"/>
                  <a:gd name="T26" fmla="*/ 67 w 163"/>
                  <a:gd name="T27" fmla="*/ 145 h 296"/>
                  <a:gd name="T28" fmla="*/ 57 w 163"/>
                  <a:gd name="T29" fmla="*/ 134 h 296"/>
                  <a:gd name="T30" fmla="*/ 85 w 163"/>
                  <a:gd name="T31" fmla="*/ 181 h 296"/>
                  <a:gd name="T32" fmla="*/ 75 w 163"/>
                  <a:gd name="T33" fmla="*/ 191 h 296"/>
                  <a:gd name="T34" fmla="*/ 85 w 163"/>
                  <a:gd name="T35" fmla="*/ 201 h 296"/>
                  <a:gd name="T36" fmla="*/ 96 w 163"/>
                  <a:gd name="T37" fmla="*/ 191 h 296"/>
                  <a:gd name="T38" fmla="*/ 85 w 163"/>
                  <a:gd name="T39" fmla="*/ 181 h 296"/>
                  <a:gd name="T40" fmla="*/ 112 w 163"/>
                  <a:gd name="T41" fmla="*/ 227 h 296"/>
                  <a:gd name="T42" fmla="*/ 102 w 163"/>
                  <a:gd name="T43" fmla="*/ 237 h 296"/>
                  <a:gd name="T44" fmla="*/ 112 w 163"/>
                  <a:gd name="T45" fmla="*/ 247 h 296"/>
                  <a:gd name="T46" fmla="*/ 122 w 163"/>
                  <a:gd name="T47" fmla="*/ 237 h 296"/>
                  <a:gd name="T48" fmla="*/ 112 w 163"/>
                  <a:gd name="T49" fmla="*/ 22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 h="296">
                    <a:moveTo>
                      <a:pt x="163" y="262"/>
                    </a:moveTo>
                    <a:cubicBezTo>
                      <a:pt x="114" y="296"/>
                      <a:pt x="114" y="296"/>
                      <a:pt x="114" y="296"/>
                    </a:cubicBezTo>
                    <a:cubicBezTo>
                      <a:pt x="0" y="97"/>
                      <a:pt x="0" y="97"/>
                      <a:pt x="0" y="97"/>
                    </a:cubicBezTo>
                    <a:cubicBezTo>
                      <a:pt x="0" y="0"/>
                      <a:pt x="0" y="0"/>
                      <a:pt x="0" y="0"/>
                    </a:cubicBezTo>
                    <a:lnTo>
                      <a:pt x="163" y="262"/>
                    </a:lnTo>
                    <a:close/>
                    <a:moveTo>
                      <a:pt x="31" y="87"/>
                    </a:moveTo>
                    <a:cubicBezTo>
                      <a:pt x="26" y="87"/>
                      <a:pt x="21" y="92"/>
                      <a:pt x="21" y="97"/>
                    </a:cubicBezTo>
                    <a:cubicBezTo>
                      <a:pt x="21" y="103"/>
                      <a:pt x="26" y="107"/>
                      <a:pt x="31" y="107"/>
                    </a:cubicBezTo>
                    <a:cubicBezTo>
                      <a:pt x="37" y="107"/>
                      <a:pt x="41" y="103"/>
                      <a:pt x="41" y="97"/>
                    </a:cubicBezTo>
                    <a:cubicBezTo>
                      <a:pt x="41" y="92"/>
                      <a:pt x="37" y="87"/>
                      <a:pt x="31" y="87"/>
                    </a:cubicBezTo>
                    <a:close/>
                    <a:moveTo>
                      <a:pt x="57" y="134"/>
                    </a:moveTo>
                    <a:cubicBezTo>
                      <a:pt x="51" y="134"/>
                      <a:pt x="46" y="139"/>
                      <a:pt x="46" y="145"/>
                    </a:cubicBezTo>
                    <a:cubicBezTo>
                      <a:pt x="46" y="150"/>
                      <a:pt x="51" y="155"/>
                      <a:pt x="57" y="155"/>
                    </a:cubicBezTo>
                    <a:cubicBezTo>
                      <a:pt x="62" y="155"/>
                      <a:pt x="67" y="150"/>
                      <a:pt x="67" y="145"/>
                    </a:cubicBezTo>
                    <a:cubicBezTo>
                      <a:pt x="67" y="139"/>
                      <a:pt x="62" y="134"/>
                      <a:pt x="57" y="134"/>
                    </a:cubicBezTo>
                    <a:close/>
                    <a:moveTo>
                      <a:pt x="85" y="181"/>
                    </a:moveTo>
                    <a:cubicBezTo>
                      <a:pt x="80" y="181"/>
                      <a:pt x="75" y="185"/>
                      <a:pt x="75" y="191"/>
                    </a:cubicBezTo>
                    <a:cubicBezTo>
                      <a:pt x="75" y="196"/>
                      <a:pt x="80" y="201"/>
                      <a:pt x="85" y="201"/>
                    </a:cubicBezTo>
                    <a:cubicBezTo>
                      <a:pt x="91" y="201"/>
                      <a:pt x="96" y="196"/>
                      <a:pt x="96" y="191"/>
                    </a:cubicBezTo>
                    <a:cubicBezTo>
                      <a:pt x="96" y="185"/>
                      <a:pt x="91" y="181"/>
                      <a:pt x="85" y="181"/>
                    </a:cubicBezTo>
                    <a:close/>
                    <a:moveTo>
                      <a:pt x="112" y="227"/>
                    </a:moveTo>
                    <a:cubicBezTo>
                      <a:pt x="106" y="227"/>
                      <a:pt x="102" y="231"/>
                      <a:pt x="102" y="237"/>
                    </a:cubicBezTo>
                    <a:cubicBezTo>
                      <a:pt x="102" y="243"/>
                      <a:pt x="106" y="247"/>
                      <a:pt x="112" y="247"/>
                    </a:cubicBezTo>
                    <a:cubicBezTo>
                      <a:pt x="117" y="247"/>
                      <a:pt x="122" y="243"/>
                      <a:pt x="122" y="237"/>
                    </a:cubicBezTo>
                    <a:cubicBezTo>
                      <a:pt x="122" y="231"/>
                      <a:pt x="117" y="227"/>
                      <a:pt x="112" y="2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89" name="Title 1"/>
          <p:cNvSpPr>
            <a:spLocks noGrp="1"/>
          </p:cNvSpPr>
          <p:nvPr>
            <p:ph type="title"/>
          </p:nvPr>
        </p:nvSpPr>
        <p:spPr>
          <a:xfrm>
            <a:off x="238125" y="171452"/>
            <a:ext cx="8382000" cy="333375"/>
          </a:xfrm>
        </p:spPr>
        <p:txBody>
          <a:bodyPr/>
          <a:lstStyle/>
          <a:p>
            <a:r>
              <a:rPr lang="en-US" sz="2400" dirty="0" smtClean="0">
                <a:latin typeface="Arial" pitchFamily="34" charset="0"/>
              </a:rPr>
              <a:t>What’s Unique to SMBs</a:t>
            </a:r>
          </a:p>
        </p:txBody>
      </p:sp>
    </p:spTree>
    <p:extLst>
      <p:ext uri="{BB962C8B-B14F-4D97-AF65-F5344CB8AC3E}">
        <p14:creationId xmlns:p14="http://schemas.microsoft.com/office/powerpoint/2010/main" val="50981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Oval 101"/>
          <p:cNvSpPr/>
          <p:nvPr/>
        </p:nvSpPr>
        <p:spPr>
          <a:xfrm>
            <a:off x="1706316" y="1747441"/>
            <a:ext cx="988852" cy="1007060"/>
          </a:xfrm>
          <a:prstGeom prst="ellipse">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4331"/>
          <p:cNvGrpSpPr/>
          <p:nvPr/>
        </p:nvGrpSpPr>
        <p:grpSpPr>
          <a:xfrm>
            <a:off x="1352743" y="2458085"/>
            <a:ext cx="6733156" cy="1214252"/>
            <a:chOff x="1436887" y="3125342"/>
            <a:chExt cx="8975203" cy="1543540"/>
          </a:xfrm>
        </p:grpSpPr>
        <p:grpSp>
          <p:nvGrpSpPr>
            <p:cNvPr id="5" name="Group 400"/>
            <p:cNvGrpSpPr/>
            <p:nvPr/>
          </p:nvGrpSpPr>
          <p:grpSpPr bwMode="gray">
            <a:xfrm>
              <a:off x="1436887" y="3125342"/>
              <a:ext cx="2325531" cy="1543540"/>
              <a:chOff x="7277099" y="6556148"/>
              <a:chExt cx="1349869" cy="895726"/>
            </a:xfrm>
          </p:grpSpPr>
          <p:sp>
            <p:nvSpPr>
              <p:cNvPr id="402" name="Freeform 8"/>
              <p:cNvSpPr>
                <a:spLocks/>
              </p:cNvSpPr>
              <p:nvPr/>
            </p:nvSpPr>
            <p:spPr bwMode="gray">
              <a:xfrm>
                <a:off x="7277099" y="6556148"/>
                <a:ext cx="1349869" cy="895726"/>
              </a:xfrm>
              <a:custGeom>
                <a:avLst/>
                <a:gdLst>
                  <a:gd name="T0" fmla="*/ 7598 w 15195"/>
                  <a:gd name="T1" fmla="*/ 0 h 10083"/>
                  <a:gd name="T2" fmla="*/ 0 w 15195"/>
                  <a:gd name="T3" fmla="*/ 4386 h 10083"/>
                  <a:gd name="T4" fmla="*/ 0 w 15195"/>
                  <a:gd name="T5" fmla="*/ 5698 h 10083"/>
                  <a:gd name="T6" fmla="*/ 7598 w 15195"/>
                  <a:gd name="T7" fmla="*/ 10083 h 10083"/>
                  <a:gd name="T8" fmla="*/ 15195 w 15195"/>
                  <a:gd name="T9" fmla="*/ 5698 h 10083"/>
                  <a:gd name="T10" fmla="*/ 15195 w 15195"/>
                  <a:gd name="T11" fmla="*/ 4386 h 10083"/>
                  <a:gd name="T12" fmla="*/ 7598 w 15195"/>
                  <a:gd name="T13" fmla="*/ 0 h 10083"/>
                </a:gdLst>
                <a:ahLst/>
                <a:cxnLst>
                  <a:cxn ang="0">
                    <a:pos x="T0" y="T1"/>
                  </a:cxn>
                  <a:cxn ang="0">
                    <a:pos x="T2" y="T3"/>
                  </a:cxn>
                  <a:cxn ang="0">
                    <a:pos x="T4" y="T5"/>
                  </a:cxn>
                  <a:cxn ang="0">
                    <a:pos x="T6" y="T7"/>
                  </a:cxn>
                  <a:cxn ang="0">
                    <a:pos x="T8" y="T9"/>
                  </a:cxn>
                  <a:cxn ang="0">
                    <a:pos x="T10" y="T11"/>
                  </a:cxn>
                  <a:cxn ang="0">
                    <a:pos x="T12" y="T13"/>
                  </a:cxn>
                </a:cxnLst>
                <a:rect l="0" t="0" r="r" b="b"/>
                <a:pathLst>
                  <a:path w="15195" h="10083">
                    <a:moveTo>
                      <a:pt x="7598" y="0"/>
                    </a:moveTo>
                    <a:cubicBezTo>
                      <a:pt x="3402" y="0"/>
                      <a:pt x="0" y="1964"/>
                      <a:pt x="0" y="4386"/>
                    </a:cubicBezTo>
                    <a:cubicBezTo>
                      <a:pt x="0" y="5698"/>
                      <a:pt x="0" y="5698"/>
                      <a:pt x="0" y="5698"/>
                    </a:cubicBezTo>
                    <a:cubicBezTo>
                      <a:pt x="0" y="8120"/>
                      <a:pt x="3402" y="10083"/>
                      <a:pt x="7598" y="10083"/>
                    </a:cubicBezTo>
                    <a:cubicBezTo>
                      <a:pt x="11794" y="10083"/>
                      <a:pt x="15195" y="8120"/>
                      <a:pt x="15195" y="5698"/>
                    </a:cubicBezTo>
                    <a:cubicBezTo>
                      <a:pt x="15195" y="4386"/>
                      <a:pt x="15195" y="4386"/>
                      <a:pt x="15195" y="4386"/>
                    </a:cubicBezTo>
                    <a:cubicBezTo>
                      <a:pt x="15195" y="1964"/>
                      <a:pt x="11794" y="0"/>
                      <a:pt x="7598" y="0"/>
                    </a:cubicBezTo>
                    <a:close/>
                  </a:path>
                </a:pathLst>
              </a:custGeom>
              <a:gradFill flip="none" rotWithShape="1">
                <a:gsLst>
                  <a:gs pos="0">
                    <a:schemeClr val="bg1">
                      <a:lumMod val="50000"/>
                    </a:schemeClr>
                  </a:gs>
                  <a:gs pos="15000">
                    <a:schemeClr val="bg1">
                      <a:lumMod val="65000"/>
                    </a:schemeClr>
                  </a:gs>
                  <a:gs pos="50000">
                    <a:schemeClr val="bg1">
                      <a:lumMod val="95000"/>
                    </a:schemeClr>
                  </a:gs>
                  <a:gs pos="100000">
                    <a:schemeClr val="bg1">
                      <a:lumMod val="50000"/>
                    </a:schemeClr>
                  </a:gs>
                  <a:gs pos="85000">
                    <a:schemeClr val="bg1">
                      <a:lumMod val="75000"/>
                    </a:schemeClr>
                  </a:gs>
                </a:gsLst>
                <a:lin ang="0" scaled="1"/>
                <a:tileRect/>
              </a:gradFill>
              <a:ln w="47625">
                <a:noFill/>
                <a:round/>
                <a:headEnd/>
                <a:tailEnd/>
              </a:ln>
              <a:effectLst/>
            </p:spPr>
            <p:txBody>
              <a:bodyPr wrap="none" lIns="0" tIns="0" rIns="0" bIns="0" rtlCol="0" anchor="ctr"/>
              <a:lstStyle/>
              <a:p>
                <a:pPr algn="ctr"/>
                <a:endParaRPr lang="en-US" cap="all">
                  <a:solidFill>
                    <a:srgbClr val="FFFFFF"/>
                  </a:solidFill>
                </a:endParaRPr>
              </a:p>
            </p:txBody>
          </p:sp>
          <p:sp>
            <p:nvSpPr>
              <p:cNvPr id="403" name="Oval 7"/>
              <p:cNvSpPr>
                <a:spLocks noChangeArrowheads="1"/>
              </p:cNvSpPr>
              <p:nvPr/>
            </p:nvSpPr>
            <p:spPr bwMode="gray">
              <a:xfrm>
                <a:off x="7277099" y="6556148"/>
                <a:ext cx="1349869" cy="779182"/>
              </a:xfrm>
              <a:prstGeom prst="ellipse">
                <a:avLst/>
              </a:prstGeom>
              <a:gradFill flip="none" rotWithShape="1">
                <a:gsLst>
                  <a:gs pos="30000">
                    <a:schemeClr val="bg1">
                      <a:lumMod val="95000"/>
                    </a:schemeClr>
                  </a:gs>
                  <a:gs pos="100000">
                    <a:schemeClr val="bg1">
                      <a:lumMod val="75000"/>
                    </a:schemeClr>
                  </a:gs>
                </a:gsLst>
                <a:lin ang="16200000" scaled="1"/>
                <a:tileRect/>
              </a:gradFill>
              <a:ln w="47625">
                <a:noFill/>
                <a:round/>
                <a:headEnd/>
                <a:tailEnd/>
              </a:ln>
              <a:effectLst>
                <a:innerShdw blurRad="152400">
                  <a:schemeClr val="bg1"/>
                </a:innerShdw>
              </a:effectLst>
            </p:spPr>
            <p:txBody>
              <a:bodyPr wrap="none" lIns="0" tIns="0" rIns="0" bIns="0" rtlCol="0" anchor="ctr"/>
              <a:lstStyle/>
              <a:p>
                <a:pPr algn="ctr"/>
                <a:endParaRPr lang="en-US" cap="all">
                  <a:solidFill>
                    <a:srgbClr val="FFFFFF"/>
                  </a:solidFill>
                </a:endParaRPr>
              </a:p>
            </p:txBody>
          </p:sp>
          <p:sp>
            <p:nvSpPr>
              <p:cNvPr id="404" name="Freeform 8"/>
              <p:cNvSpPr>
                <a:spLocks/>
              </p:cNvSpPr>
              <p:nvPr/>
            </p:nvSpPr>
            <p:spPr bwMode="gray">
              <a:xfrm>
                <a:off x="7277099" y="6556148"/>
                <a:ext cx="1349869" cy="895726"/>
              </a:xfrm>
              <a:custGeom>
                <a:avLst/>
                <a:gdLst>
                  <a:gd name="T0" fmla="*/ 7598 w 15195"/>
                  <a:gd name="T1" fmla="*/ 0 h 10083"/>
                  <a:gd name="T2" fmla="*/ 0 w 15195"/>
                  <a:gd name="T3" fmla="*/ 4386 h 10083"/>
                  <a:gd name="T4" fmla="*/ 0 w 15195"/>
                  <a:gd name="T5" fmla="*/ 5698 h 10083"/>
                  <a:gd name="T6" fmla="*/ 7598 w 15195"/>
                  <a:gd name="T7" fmla="*/ 10083 h 10083"/>
                  <a:gd name="T8" fmla="*/ 15195 w 15195"/>
                  <a:gd name="T9" fmla="*/ 5698 h 10083"/>
                  <a:gd name="T10" fmla="*/ 15195 w 15195"/>
                  <a:gd name="T11" fmla="*/ 4386 h 10083"/>
                  <a:gd name="T12" fmla="*/ 7598 w 15195"/>
                  <a:gd name="T13" fmla="*/ 0 h 10083"/>
                </a:gdLst>
                <a:ahLst/>
                <a:cxnLst>
                  <a:cxn ang="0">
                    <a:pos x="T0" y="T1"/>
                  </a:cxn>
                  <a:cxn ang="0">
                    <a:pos x="T2" y="T3"/>
                  </a:cxn>
                  <a:cxn ang="0">
                    <a:pos x="T4" y="T5"/>
                  </a:cxn>
                  <a:cxn ang="0">
                    <a:pos x="T6" y="T7"/>
                  </a:cxn>
                  <a:cxn ang="0">
                    <a:pos x="T8" y="T9"/>
                  </a:cxn>
                  <a:cxn ang="0">
                    <a:pos x="T10" y="T11"/>
                  </a:cxn>
                  <a:cxn ang="0">
                    <a:pos x="T12" y="T13"/>
                  </a:cxn>
                </a:cxnLst>
                <a:rect l="0" t="0" r="r" b="b"/>
                <a:pathLst>
                  <a:path w="15195" h="10083">
                    <a:moveTo>
                      <a:pt x="7598" y="0"/>
                    </a:moveTo>
                    <a:cubicBezTo>
                      <a:pt x="3402" y="0"/>
                      <a:pt x="0" y="1964"/>
                      <a:pt x="0" y="4386"/>
                    </a:cubicBezTo>
                    <a:cubicBezTo>
                      <a:pt x="0" y="5698"/>
                      <a:pt x="0" y="5698"/>
                      <a:pt x="0" y="5698"/>
                    </a:cubicBezTo>
                    <a:cubicBezTo>
                      <a:pt x="0" y="8120"/>
                      <a:pt x="3402" y="10083"/>
                      <a:pt x="7598" y="10083"/>
                    </a:cubicBezTo>
                    <a:cubicBezTo>
                      <a:pt x="11794" y="10083"/>
                      <a:pt x="15195" y="8120"/>
                      <a:pt x="15195" y="5698"/>
                    </a:cubicBezTo>
                    <a:cubicBezTo>
                      <a:pt x="15195" y="4386"/>
                      <a:pt x="15195" y="4386"/>
                      <a:pt x="15195" y="4386"/>
                    </a:cubicBezTo>
                    <a:cubicBezTo>
                      <a:pt x="15195" y="1964"/>
                      <a:pt x="11794" y="0"/>
                      <a:pt x="7598" y="0"/>
                    </a:cubicBezTo>
                    <a:close/>
                  </a:path>
                </a:pathLst>
              </a:custGeom>
              <a:noFill/>
              <a:ln w="9525">
                <a:gradFill flip="none" rotWithShape="1">
                  <a:gsLst>
                    <a:gs pos="50000">
                      <a:schemeClr val="bg1">
                        <a:lumMod val="65000"/>
                      </a:schemeClr>
                    </a:gs>
                    <a:gs pos="0">
                      <a:schemeClr val="bg1">
                        <a:lumMod val="50000"/>
                      </a:schemeClr>
                    </a:gs>
                    <a:gs pos="100000">
                      <a:schemeClr val="bg1">
                        <a:lumMod val="50000"/>
                      </a:schemeClr>
                    </a:gs>
                  </a:gsLst>
                  <a:lin ang="0" scaled="1"/>
                  <a:tileRect/>
                </a:gradFill>
                <a:round/>
                <a:headEnd/>
                <a:tailEnd/>
              </a:ln>
              <a:effectLst>
                <a:innerShdw blurRad="152400">
                  <a:prstClr val="black"/>
                </a:innerShdw>
                <a:reflection blurRad="127000" stA="41000" endPos="23000" dir="5400000" sy="-100000" algn="bl" rotWithShape="0"/>
              </a:effectLst>
            </p:spPr>
            <p:txBody>
              <a:bodyPr wrap="none" lIns="0" tIns="0" rIns="0" bIns="0" rtlCol="0" anchor="ctr"/>
              <a:lstStyle/>
              <a:p>
                <a:pPr algn="ctr"/>
                <a:endParaRPr lang="en-US" cap="all">
                  <a:solidFill>
                    <a:srgbClr val="FFFFFF"/>
                  </a:solidFill>
                </a:endParaRPr>
              </a:p>
            </p:txBody>
          </p:sp>
        </p:grpSp>
        <p:grpSp>
          <p:nvGrpSpPr>
            <p:cNvPr id="6" name="Group 404"/>
            <p:cNvGrpSpPr/>
            <p:nvPr/>
          </p:nvGrpSpPr>
          <p:grpSpPr bwMode="gray">
            <a:xfrm>
              <a:off x="4761723" y="3125342"/>
              <a:ext cx="2325531" cy="1543540"/>
              <a:chOff x="7277099" y="6556148"/>
              <a:chExt cx="1349869" cy="895726"/>
            </a:xfrm>
          </p:grpSpPr>
          <p:sp>
            <p:nvSpPr>
              <p:cNvPr id="406" name="Freeform 8"/>
              <p:cNvSpPr>
                <a:spLocks/>
              </p:cNvSpPr>
              <p:nvPr/>
            </p:nvSpPr>
            <p:spPr bwMode="gray">
              <a:xfrm>
                <a:off x="7277099" y="6556148"/>
                <a:ext cx="1349869" cy="895726"/>
              </a:xfrm>
              <a:custGeom>
                <a:avLst/>
                <a:gdLst>
                  <a:gd name="T0" fmla="*/ 7598 w 15195"/>
                  <a:gd name="T1" fmla="*/ 0 h 10083"/>
                  <a:gd name="T2" fmla="*/ 0 w 15195"/>
                  <a:gd name="T3" fmla="*/ 4386 h 10083"/>
                  <a:gd name="T4" fmla="*/ 0 w 15195"/>
                  <a:gd name="T5" fmla="*/ 5698 h 10083"/>
                  <a:gd name="T6" fmla="*/ 7598 w 15195"/>
                  <a:gd name="T7" fmla="*/ 10083 h 10083"/>
                  <a:gd name="T8" fmla="*/ 15195 w 15195"/>
                  <a:gd name="T9" fmla="*/ 5698 h 10083"/>
                  <a:gd name="T10" fmla="*/ 15195 w 15195"/>
                  <a:gd name="T11" fmla="*/ 4386 h 10083"/>
                  <a:gd name="T12" fmla="*/ 7598 w 15195"/>
                  <a:gd name="T13" fmla="*/ 0 h 10083"/>
                </a:gdLst>
                <a:ahLst/>
                <a:cxnLst>
                  <a:cxn ang="0">
                    <a:pos x="T0" y="T1"/>
                  </a:cxn>
                  <a:cxn ang="0">
                    <a:pos x="T2" y="T3"/>
                  </a:cxn>
                  <a:cxn ang="0">
                    <a:pos x="T4" y="T5"/>
                  </a:cxn>
                  <a:cxn ang="0">
                    <a:pos x="T6" y="T7"/>
                  </a:cxn>
                  <a:cxn ang="0">
                    <a:pos x="T8" y="T9"/>
                  </a:cxn>
                  <a:cxn ang="0">
                    <a:pos x="T10" y="T11"/>
                  </a:cxn>
                  <a:cxn ang="0">
                    <a:pos x="T12" y="T13"/>
                  </a:cxn>
                </a:cxnLst>
                <a:rect l="0" t="0" r="r" b="b"/>
                <a:pathLst>
                  <a:path w="15195" h="10083">
                    <a:moveTo>
                      <a:pt x="7598" y="0"/>
                    </a:moveTo>
                    <a:cubicBezTo>
                      <a:pt x="3402" y="0"/>
                      <a:pt x="0" y="1964"/>
                      <a:pt x="0" y="4386"/>
                    </a:cubicBezTo>
                    <a:cubicBezTo>
                      <a:pt x="0" y="5698"/>
                      <a:pt x="0" y="5698"/>
                      <a:pt x="0" y="5698"/>
                    </a:cubicBezTo>
                    <a:cubicBezTo>
                      <a:pt x="0" y="8120"/>
                      <a:pt x="3402" y="10083"/>
                      <a:pt x="7598" y="10083"/>
                    </a:cubicBezTo>
                    <a:cubicBezTo>
                      <a:pt x="11794" y="10083"/>
                      <a:pt x="15195" y="8120"/>
                      <a:pt x="15195" y="5698"/>
                    </a:cubicBezTo>
                    <a:cubicBezTo>
                      <a:pt x="15195" y="4386"/>
                      <a:pt x="15195" y="4386"/>
                      <a:pt x="15195" y="4386"/>
                    </a:cubicBezTo>
                    <a:cubicBezTo>
                      <a:pt x="15195" y="1964"/>
                      <a:pt x="11794" y="0"/>
                      <a:pt x="7598" y="0"/>
                    </a:cubicBezTo>
                    <a:close/>
                  </a:path>
                </a:pathLst>
              </a:custGeom>
              <a:gradFill flip="none" rotWithShape="1">
                <a:gsLst>
                  <a:gs pos="0">
                    <a:schemeClr val="bg1">
                      <a:lumMod val="50000"/>
                    </a:schemeClr>
                  </a:gs>
                  <a:gs pos="15000">
                    <a:schemeClr val="bg1">
                      <a:lumMod val="65000"/>
                    </a:schemeClr>
                  </a:gs>
                  <a:gs pos="50000">
                    <a:schemeClr val="bg1">
                      <a:lumMod val="95000"/>
                    </a:schemeClr>
                  </a:gs>
                  <a:gs pos="100000">
                    <a:schemeClr val="bg1">
                      <a:lumMod val="50000"/>
                    </a:schemeClr>
                  </a:gs>
                  <a:gs pos="85000">
                    <a:schemeClr val="bg1">
                      <a:lumMod val="75000"/>
                    </a:schemeClr>
                  </a:gs>
                </a:gsLst>
                <a:lin ang="0" scaled="1"/>
                <a:tileRect/>
              </a:gradFill>
              <a:ln w="47625">
                <a:noFill/>
                <a:round/>
                <a:headEnd/>
                <a:tailEnd/>
              </a:ln>
              <a:effectLst/>
            </p:spPr>
            <p:txBody>
              <a:bodyPr wrap="none" lIns="0" tIns="0" rIns="0" bIns="0" rtlCol="0" anchor="ctr"/>
              <a:lstStyle/>
              <a:p>
                <a:pPr algn="ctr"/>
                <a:endParaRPr lang="en-US" cap="all">
                  <a:solidFill>
                    <a:srgbClr val="FFFFFF"/>
                  </a:solidFill>
                </a:endParaRPr>
              </a:p>
            </p:txBody>
          </p:sp>
          <p:sp>
            <p:nvSpPr>
              <p:cNvPr id="407" name="Oval 7"/>
              <p:cNvSpPr>
                <a:spLocks noChangeArrowheads="1"/>
              </p:cNvSpPr>
              <p:nvPr/>
            </p:nvSpPr>
            <p:spPr bwMode="gray">
              <a:xfrm>
                <a:off x="7277099" y="6556148"/>
                <a:ext cx="1349869" cy="779182"/>
              </a:xfrm>
              <a:prstGeom prst="ellipse">
                <a:avLst/>
              </a:prstGeom>
              <a:gradFill flip="none" rotWithShape="1">
                <a:gsLst>
                  <a:gs pos="30000">
                    <a:schemeClr val="bg1">
                      <a:lumMod val="95000"/>
                    </a:schemeClr>
                  </a:gs>
                  <a:gs pos="100000">
                    <a:schemeClr val="bg1">
                      <a:lumMod val="75000"/>
                    </a:schemeClr>
                  </a:gs>
                </a:gsLst>
                <a:lin ang="16200000" scaled="1"/>
                <a:tileRect/>
              </a:gradFill>
              <a:ln w="47625">
                <a:noFill/>
                <a:round/>
                <a:headEnd/>
                <a:tailEnd/>
              </a:ln>
              <a:effectLst>
                <a:innerShdw blurRad="152400">
                  <a:schemeClr val="bg1"/>
                </a:innerShdw>
              </a:effectLst>
            </p:spPr>
            <p:txBody>
              <a:bodyPr wrap="none" lIns="0" tIns="0" rIns="0" bIns="0" rtlCol="0" anchor="ctr"/>
              <a:lstStyle/>
              <a:p>
                <a:pPr algn="ctr"/>
                <a:endParaRPr lang="en-US" cap="all">
                  <a:solidFill>
                    <a:srgbClr val="FFFFFF"/>
                  </a:solidFill>
                </a:endParaRPr>
              </a:p>
            </p:txBody>
          </p:sp>
          <p:sp>
            <p:nvSpPr>
              <p:cNvPr id="408" name="Freeform 8"/>
              <p:cNvSpPr>
                <a:spLocks/>
              </p:cNvSpPr>
              <p:nvPr/>
            </p:nvSpPr>
            <p:spPr bwMode="gray">
              <a:xfrm>
                <a:off x="7277099" y="6556148"/>
                <a:ext cx="1349869" cy="895726"/>
              </a:xfrm>
              <a:custGeom>
                <a:avLst/>
                <a:gdLst>
                  <a:gd name="T0" fmla="*/ 7598 w 15195"/>
                  <a:gd name="T1" fmla="*/ 0 h 10083"/>
                  <a:gd name="T2" fmla="*/ 0 w 15195"/>
                  <a:gd name="T3" fmla="*/ 4386 h 10083"/>
                  <a:gd name="T4" fmla="*/ 0 w 15195"/>
                  <a:gd name="T5" fmla="*/ 5698 h 10083"/>
                  <a:gd name="T6" fmla="*/ 7598 w 15195"/>
                  <a:gd name="T7" fmla="*/ 10083 h 10083"/>
                  <a:gd name="T8" fmla="*/ 15195 w 15195"/>
                  <a:gd name="T9" fmla="*/ 5698 h 10083"/>
                  <a:gd name="T10" fmla="*/ 15195 w 15195"/>
                  <a:gd name="T11" fmla="*/ 4386 h 10083"/>
                  <a:gd name="T12" fmla="*/ 7598 w 15195"/>
                  <a:gd name="T13" fmla="*/ 0 h 10083"/>
                </a:gdLst>
                <a:ahLst/>
                <a:cxnLst>
                  <a:cxn ang="0">
                    <a:pos x="T0" y="T1"/>
                  </a:cxn>
                  <a:cxn ang="0">
                    <a:pos x="T2" y="T3"/>
                  </a:cxn>
                  <a:cxn ang="0">
                    <a:pos x="T4" y="T5"/>
                  </a:cxn>
                  <a:cxn ang="0">
                    <a:pos x="T6" y="T7"/>
                  </a:cxn>
                  <a:cxn ang="0">
                    <a:pos x="T8" y="T9"/>
                  </a:cxn>
                  <a:cxn ang="0">
                    <a:pos x="T10" y="T11"/>
                  </a:cxn>
                  <a:cxn ang="0">
                    <a:pos x="T12" y="T13"/>
                  </a:cxn>
                </a:cxnLst>
                <a:rect l="0" t="0" r="r" b="b"/>
                <a:pathLst>
                  <a:path w="15195" h="10083">
                    <a:moveTo>
                      <a:pt x="7598" y="0"/>
                    </a:moveTo>
                    <a:cubicBezTo>
                      <a:pt x="3402" y="0"/>
                      <a:pt x="0" y="1964"/>
                      <a:pt x="0" y="4386"/>
                    </a:cubicBezTo>
                    <a:cubicBezTo>
                      <a:pt x="0" y="5698"/>
                      <a:pt x="0" y="5698"/>
                      <a:pt x="0" y="5698"/>
                    </a:cubicBezTo>
                    <a:cubicBezTo>
                      <a:pt x="0" y="8120"/>
                      <a:pt x="3402" y="10083"/>
                      <a:pt x="7598" y="10083"/>
                    </a:cubicBezTo>
                    <a:cubicBezTo>
                      <a:pt x="11794" y="10083"/>
                      <a:pt x="15195" y="8120"/>
                      <a:pt x="15195" y="5698"/>
                    </a:cubicBezTo>
                    <a:cubicBezTo>
                      <a:pt x="15195" y="4386"/>
                      <a:pt x="15195" y="4386"/>
                      <a:pt x="15195" y="4386"/>
                    </a:cubicBezTo>
                    <a:cubicBezTo>
                      <a:pt x="15195" y="1964"/>
                      <a:pt x="11794" y="0"/>
                      <a:pt x="7598" y="0"/>
                    </a:cubicBezTo>
                    <a:close/>
                  </a:path>
                </a:pathLst>
              </a:custGeom>
              <a:noFill/>
              <a:ln w="9525">
                <a:gradFill flip="none" rotWithShape="1">
                  <a:gsLst>
                    <a:gs pos="50000">
                      <a:schemeClr val="bg1">
                        <a:lumMod val="65000"/>
                      </a:schemeClr>
                    </a:gs>
                    <a:gs pos="0">
                      <a:schemeClr val="bg1">
                        <a:lumMod val="50000"/>
                      </a:schemeClr>
                    </a:gs>
                    <a:gs pos="100000">
                      <a:schemeClr val="bg1">
                        <a:lumMod val="50000"/>
                      </a:schemeClr>
                    </a:gs>
                  </a:gsLst>
                  <a:lin ang="0" scaled="1"/>
                  <a:tileRect/>
                </a:gradFill>
                <a:round/>
                <a:headEnd/>
                <a:tailEnd/>
              </a:ln>
              <a:effectLst>
                <a:innerShdw blurRad="152400">
                  <a:prstClr val="black"/>
                </a:innerShdw>
                <a:reflection blurRad="127000" stA="41000" endPos="23000" dir="5400000" sy="-100000" algn="bl" rotWithShape="0"/>
              </a:effectLst>
            </p:spPr>
            <p:txBody>
              <a:bodyPr wrap="none" lIns="0" tIns="0" rIns="0" bIns="0" rtlCol="0" anchor="ctr"/>
              <a:lstStyle/>
              <a:p>
                <a:pPr algn="ctr"/>
                <a:endParaRPr lang="en-US" cap="all">
                  <a:solidFill>
                    <a:srgbClr val="FFFFFF"/>
                  </a:solidFill>
                </a:endParaRPr>
              </a:p>
            </p:txBody>
          </p:sp>
        </p:grpSp>
        <p:grpSp>
          <p:nvGrpSpPr>
            <p:cNvPr id="7" name="Group 408"/>
            <p:cNvGrpSpPr/>
            <p:nvPr/>
          </p:nvGrpSpPr>
          <p:grpSpPr bwMode="gray">
            <a:xfrm>
              <a:off x="8086559" y="3125342"/>
              <a:ext cx="2325531" cy="1543540"/>
              <a:chOff x="7277099" y="6556148"/>
              <a:chExt cx="1349869" cy="895726"/>
            </a:xfrm>
          </p:grpSpPr>
          <p:sp>
            <p:nvSpPr>
              <p:cNvPr id="410" name="Freeform 8"/>
              <p:cNvSpPr>
                <a:spLocks/>
              </p:cNvSpPr>
              <p:nvPr/>
            </p:nvSpPr>
            <p:spPr bwMode="gray">
              <a:xfrm>
                <a:off x="7277099" y="6556148"/>
                <a:ext cx="1349869" cy="895726"/>
              </a:xfrm>
              <a:custGeom>
                <a:avLst/>
                <a:gdLst>
                  <a:gd name="T0" fmla="*/ 7598 w 15195"/>
                  <a:gd name="T1" fmla="*/ 0 h 10083"/>
                  <a:gd name="T2" fmla="*/ 0 w 15195"/>
                  <a:gd name="T3" fmla="*/ 4386 h 10083"/>
                  <a:gd name="T4" fmla="*/ 0 w 15195"/>
                  <a:gd name="T5" fmla="*/ 5698 h 10083"/>
                  <a:gd name="T6" fmla="*/ 7598 w 15195"/>
                  <a:gd name="T7" fmla="*/ 10083 h 10083"/>
                  <a:gd name="T8" fmla="*/ 15195 w 15195"/>
                  <a:gd name="T9" fmla="*/ 5698 h 10083"/>
                  <a:gd name="T10" fmla="*/ 15195 w 15195"/>
                  <a:gd name="T11" fmla="*/ 4386 h 10083"/>
                  <a:gd name="T12" fmla="*/ 7598 w 15195"/>
                  <a:gd name="T13" fmla="*/ 0 h 10083"/>
                </a:gdLst>
                <a:ahLst/>
                <a:cxnLst>
                  <a:cxn ang="0">
                    <a:pos x="T0" y="T1"/>
                  </a:cxn>
                  <a:cxn ang="0">
                    <a:pos x="T2" y="T3"/>
                  </a:cxn>
                  <a:cxn ang="0">
                    <a:pos x="T4" y="T5"/>
                  </a:cxn>
                  <a:cxn ang="0">
                    <a:pos x="T6" y="T7"/>
                  </a:cxn>
                  <a:cxn ang="0">
                    <a:pos x="T8" y="T9"/>
                  </a:cxn>
                  <a:cxn ang="0">
                    <a:pos x="T10" y="T11"/>
                  </a:cxn>
                  <a:cxn ang="0">
                    <a:pos x="T12" y="T13"/>
                  </a:cxn>
                </a:cxnLst>
                <a:rect l="0" t="0" r="r" b="b"/>
                <a:pathLst>
                  <a:path w="15195" h="10083">
                    <a:moveTo>
                      <a:pt x="7598" y="0"/>
                    </a:moveTo>
                    <a:cubicBezTo>
                      <a:pt x="3402" y="0"/>
                      <a:pt x="0" y="1964"/>
                      <a:pt x="0" y="4386"/>
                    </a:cubicBezTo>
                    <a:cubicBezTo>
                      <a:pt x="0" y="5698"/>
                      <a:pt x="0" y="5698"/>
                      <a:pt x="0" y="5698"/>
                    </a:cubicBezTo>
                    <a:cubicBezTo>
                      <a:pt x="0" y="8120"/>
                      <a:pt x="3402" y="10083"/>
                      <a:pt x="7598" y="10083"/>
                    </a:cubicBezTo>
                    <a:cubicBezTo>
                      <a:pt x="11794" y="10083"/>
                      <a:pt x="15195" y="8120"/>
                      <a:pt x="15195" y="5698"/>
                    </a:cubicBezTo>
                    <a:cubicBezTo>
                      <a:pt x="15195" y="4386"/>
                      <a:pt x="15195" y="4386"/>
                      <a:pt x="15195" y="4386"/>
                    </a:cubicBezTo>
                    <a:cubicBezTo>
                      <a:pt x="15195" y="1964"/>
                      <a:pt x="11794" y="0"/>
                      <a:pt x="7598" y="0"/>
                    </a:cubicBezTo>
                    <a:close/>
                  </a:path>
                </a:pathLst>
              </a:custGeom>
              <a:gradFill flip="none" rotWithShape="1">
                <a:gsLst>
                  <a:gs pos="0">
                    <a:schemeClr val="bg1">
                      <a:lumMod val="50000"/>
                    </a:schemeClr>
                  </a:gs>
                  <a:gs pos="15000">
                    <a:schemeClr val="bg1">
                      <a:lumMod val="65000"/>
                    </a:schemeClr>
                  </a:gs>
                  <a:gs pos="50000">
                    <a:schemeClr val="bg1">
                      <a:lumMod val="95000"/>
                    </a:schemeClr>
                  </a:gs>
                  <a:gs pos="100000">
                    <a:schemeClr val="bg1">
                      <a:lumMod val="50000"/>
                    </a:schemeClr>
                  </a:gs>
                  <a:gs pos="85000">
                    <a:schemeClr val="bg1">
                      <a:lumMod val="75000"/>
                    </a:schemeClr>
                  </a:gs>
                </a:gsLst>
                <a:lin ang="0" scaled="1"/>
                <a:tileRect/>
              </a:gradFill>
              <a:ln w="47625">
                <a:noFill/>
                <a:round/>
                <a:headEnd/>
                <a:tailEnd/>
              </a:ln>
              <a:effectLst/>
            </p:spPr>
            <p:txBody>
              <a:bodyPr wrap="none" lIns="0" tIns="0" rIns="0" bIns="0" rtlCol="0" anchor="ctr"/>
              <a:lstStyle/>
              <a:p>
                <a:pPr algn="ctr"/>
                <a:endParaRPr lang="en-US" cap="all">
                  <a:solidFill>
                    <a:srgbClr val="FFFFFF"/>
                  </a:solidFill>
                </a:endParaRPr>
              </a:p>
            </p:txBody>
          </p:sp>
          <p:sp>
            <p:nvSpPr>
              <p:cNvPr id="411" name="Oval 7"/>
              <p:cNvSpPr>
                <a:spLocks noChangeArrowheads="1"/>
              </p:cNvSpPr>
              <p:nvPr/>
            </p:nvSpPr>
            <p:spPr bwMode="gray">
              <a:xfrm>
                <a:off x="7277099" y="6556148"/>
                <a:ext cx="1349869" cy="779182"/>
              </a:xfrm>
              <a:prstGeom prst="ellipse">
                <a:avLst/>
              </a:prstGeom>
              <a:gradFill flip="none" rotWithShape="1">
                <a:gsLst>
                  <a:gs pos="30000">
                    <a:schemeClr val="bg1">
                      <a:lumMod val="95000"/>
                    </a:schemeClr>
                  </a:gs>
                  <a:gs pos="100000">
                    <a:schemeClr val="bg1">
                      <a:lumMod val="75000"/>
                    </a:schemeClr>
                  </a:gs>
                </a:gsLst>
                <a:lin ang="16200000" scaled="1"/>
                <a:tileRect/>
              </a:gradFill>
              <a:ln w="47625">
                <a:noFill/>
                <a:round/>
                <a:headEnd/>
                <a:tailEnd/>
              </a:ln>
              <a:effectLst>
                <a:innerShdw blurRad="152400">
                  <a:schemeClr val="bg1"/>
                </a:innerShdw>
              </a:effectLst>
            </p:spPr>
            <p:txBody>
              <a:bodyPr wrap="none" lIns="0" tIns="0" rIns="0" bIns="0" rtlCol="0" anchor="ctr"/>
              <a:lstStyle/>
              <a:p>
                <a:pPr algn="ctr"/>
                <a:endParaRPr lang="en-US" cap="all">
                  <a:solidFill>
                    <a:srgbClr val="FFFFFF"/>
                  </a:solidFill>
                </a:endParaRPr>
              </a:p>
            </p:txBody>
          </p:sp>
          <p:sp>
            <p:nvSpPr>
              <p:cNvPr id="412" name="Freeform 8"/>
              <p:cNvSpPr>
                <a:spLocks/>
              </p:cNvSpPr>
              <p:nvPr/>
            </p:nvSpPr>
            <p:spPr bwMode="gray">
              <a:xfrm>
                <a:off x="7277099" y="6556148"/>
                <a:ext cx="1349869" cy="895726"/>
              </a:xfrm>
              <a:custGeom>
                <a:avLst/>
                <a:gdLst>
                  <a:gd name="T0" fmla="*/ 7598 w 15195"/>
                  <a:gd name="T1" fmla="*/ 0 h 10083"/>
                  <a:gd name="T2" fmla="*/ 0 w 15195"/>
                  <a:gd name="T3" fmla="*/ 4386 h 10083"/>
                  <a:gd name="T4" fmla="*/ 0 w 15195"/>
                  <a:gd name="T5" fmla="*/ 5698 h 10083"/>
                  <a:gd name="T6" fmla="*/ 7598 w 15195"/>
                  <a:gd name="T7" fmla="*/ 10083 h 10083"/>
                  <a:gd name="T8" fmla="*/ 15195 w 15195"/>
                  <a:gd name="T9" fmla="*/ 5698 h 10083"/>
                  <a:gd name="T10" fmla="*/ 15195 w 15195"/>
                  <a:gd name="T11" fmla="*/ 4386 h 10083"/>
                  <a:gd name="T12" fmla="*/ 7598 w 15195"/>
                  <a:gd name="T13" fmla="*/ 0 h 10083"/>
                </a:gdLst>
                <a:ahLst/>
                <a:cxnLst>
                  <a:cxn ang="0">
                    <a:pos x="T0" y="T1"/>
                  </a:cxn>
                  <a:cxn ang="0">
                    <a:pos x="T2" y="T3"/>
                  </a:cxn>
                  <a:cxn ang="0">
                    <a:pos x="T4" y="T5"/>
                  </a:cxn>
                  <a:cxn ang="0">
                    <a:pos x="T6" y="T7"/>
                  </a:cxn>
                  <a:cxn ang="0">
                    <a:pos x="T8" y="T9"/>
                  </a:cxn>
                  <a:cxn ang="0">
                    <a:pos x="T10" y="T11"/>
                  </a:cxn>
                  <a:cxn ang="0">
                    <a:pos x="T12" y="T13"/>
                  </a:cxn>
                </a:cxnLst>
                <a:rect l="0" t="0" r="r" b="b"/>
                <a:pathLst>
                  <a:path w="15195" h="10083">
                    <a:moveTo>
                      <a:pt x="7598" y="0"/>
                    </a:moveTo>
                    <a:cubicBezTo>
                      <a:pt x="3402" y="0"/>
                      <a:pt x="0" y="1964"/>
                      <a:pt x="0" y="4386"/>
                    </a:cubicBezTo>
                    <a:cubicBezTo>
                      <a:pt x="0" y="5698"/>
                      <a:pt x="0" y="5698"/>
                      <a:pt x="0" y="5698"/>
                    </a:cubicBezTo>
                    <a:cubicBezTo>
                      <a:pt x="0" y="8120"/>
                      <a:pt x="3402" y="10083"/>
                      <a:pt x="7598" y="10083"/>
                    </a:cubicBezTo>
                    <a:cubicBezTo>
                      <a:pt x="11794" y="10083"/>
                      <a:pt x="15195" y="8120"/>
                      <a:pt x="15195" y="5698"/>
                    </a:cubicBezTo>
                    <a:cubicBezTo>
                      <a:pt x="15195" y="4386"/>
                      <a:pt x="15195" y="4386"/>
                      <a:pt x="15195" y="4386"/>
                    </a:cubicBezTo>
                    <a:cubicBezTo>
                      <a:pt x="15195" y="1964"/>
                      <a:pt x="11794" y="0"/>
                      <a:pt x="7598" y="0"/>
                    </a:cubicBezTo>
                    <a:close/>
                  </a:path>
                </a:pathLst>
              </a:custGeom>
              <a:noFill/>
              <a:ln w="9525">
                <a:gradFill flip="none" rotWithShape="1">
                  <a:gsLst>
                    <a:gs pos="50000">
                      <a:schemeClr val="bg1">
                        <a:lumMod val="65000"/>
                      </a:schemeClr>
                    </a:gs>
                    <a:gs pos="0">
                      <a:schemeClr val="bg1">
                        <a:lumMod val="50000"/>
                      </a:schemeClr>
                    </a:gs>
                    <a:gs pos="100000">
                      <a:schemeClr val="bg1">
                        <a:lumMod val="50000"/>
                      </a:schemeClr>
                    </a:gs>
                  </a:gsLst>
                  <a:lin ang="0" scaled="1"/>
                  <a:tileRect/>
                </a:gradFill>
                <a:round/>
                <a:headEnd/>
                <a:tailEnd/>
              </a:ln>
              <a:effectLst>
                <a:innerShdw blurRad="152400">
                  <a:prstClr val="black"/>
                </a:innerShdw>
                <a:reflection blurRad="127000" stA="41000" endPos="23000" dir="5400000" sy="-100000" algn="bl" rotWithShape="0"/>
              </a:effectLst>
            </p:spPr>
            <p:txBody>
              <a:bodyPr wrap="none" lIns="0" tIns="0" rIns="0" bIns="0" rtlCol="0" anchor="ctr"/>
              <a:lstStyle/>
              <a:p>
                <a:pPr algn="ctr"/>
                <a:endParaRPr lang="en-US" cap="all">
                  <a:solidFill>
                    <a:srgbClr val="FFFFFF"/>
                  </a:solidFill>
                </a:endParaRPr>
              </a:p>
            </p:txBody>
          </p:sp>
        </p:grpSp>
      </p:grpSp>
      <p:grpSp>
        <p:nvGrpSpPr>
          <p:cNvPr id="8" name="Group 45"/>
          <p:cNvGrpSpPr/>
          <p:nvPr/>
        </p:nvGrpSpPr>
        <p:grpSpPr bwMode="gray">
          <a:xfrm>
            <a:off x="4009444" y="1497725"/>
            <a:ext cx="1423130" cy="1640068"/>
            <a:chOff x="9363122" y="3985986"/>
            <a:chExt cx="1533971" cy="1685407"/>
          </a:xfrm>
        </p:grpSpPr>
        <p:sp>
          <p:nvSpPr>
            <p:cNvPr id="47" name="Oval 46"/>
            <p:cNvSpPr/>
            <p:nvPr/>
          </p:nvSpPr>
          <p:spPr bwMode="gray">
            <a:xfrm>
              <a:off x="9363122" y="5368519"/>
              <a:ext cx="1533971" cy="302874"/>
            </a:xfrm>
            <a:prstGeom prst="ellipse">
              <a:avLst/>
            </a:prstGeom>
            <a:gradFill flip="none" rotWithShape="1">
              <a:gsLst>
                <a:gs pos="0">
                  <a:srgbClr val="000000">
                    <a:lumMod val="0"/>
                    <a:alpha val="59000"/>
                  </a:srgbClr>
                </a:gs>
                <a:gs pos="100000">
                  <a:srgbClr val="000000">
                    <a:alpha val="0"/>
                  </a:srgbClr>
                </a:gs>
              </a:gsLst>
              <a:path path="shape">
                <a:fillToRect l="50000" t="50000" r="50000" b="50000"/>
              </a:path>
              <a:tileRect/>
            </a:gradFill>
            <a:ln w="19050">
              <a:noFill/>
              <a:round/>
              <a:headEnd/>
              <a:tailEnd/>
            </a:ln>
          </p:spPr>
          <p:txBody>
            <a:bodyPr wrap="none" lIns="0" tIns="0" rIns="0" bIns="0" rtlCol="0" anchor="ctr"/>
            <a:lstStyle/>
            <a:p>
              <a:pPr algn="ctr" defTabSz="609448"/>
              <a:endParaRPr lang="en-US" sz="1200" kern="0" cap="all" dirty="0">
                <a:solidFill>
                  <a:srgbClr val="FFFFFF"/>
                </a:solidFill>
              </a:endParaRPr>
            </a:p>
          </p:txBody>
        </p:sp>
        <p:sp>
          <p:nvSpPr>
            <p:cNvPr id="48" name="Oval 47"/>
            <p:cNvSpPr/>
            <p:nvPr/>
          </p:nvSpPr>
          <p:spPr bwMode="gray">
            <a:xfrm>
              <a:off x="9363122" y="3985986"/>
              <a:ext cx="1533971" cy="1533969"/>
            </a:xfrm>
            <a:prstGeom prst="ellipse">
              <a:avLst/>
            </a:prstGeom>
            <a:gradFill flip="none" rotWithShape="1">
              <a:gsLst>
                <a:gs pos="20000">
                  <a:schemeClr val="accent2">
                    <a:lumMod val="75000"/>
                  </a:schemeClr>
                </a:gs>
                <a:gs pos="50000">
                  <a:schemeClr val="accent2"/>
                </a:gs>
                <a:gs pos="80000">
                  <a:schemeClr val="accent2">
                    <a:lumMod val="75000"/>
                  </a:schemeClr>
                </a:gs>
              </a:gsLst>
              <a:lin ang="13500000" scaled="1"/>
              <a:tileRect/>
            </a:gradFill>
            <a:ln w="31750">
              <a:gradFill flip="none" rotWithShape="1">
                <a:gsLst>
                  <a:gs pos="50000">
                    <a:srgbClr val="FFFFFF">
                      <a:lumMod val="95000"/>
                    </a:srgbClr>
                  </a:gs>
                  <a:gs pos="0">
                    <a:srgbClr val="FFFFFF">
                      <a:lumMod val="65000"/>
                    </a:srgbClr>
                  </a:gs>
                  <a:gs pos="100000">
                    <a:srgbClr val="FFFFFF">
                      <a:lumMod val="65000"/>
                    </a:srgbClr>
                  </a:gs>
                </a:gsLst>
                <a:lin ang="10800000" scaled="1"/>
                <a:tileRect/>
              </a:gradFill>
              <a:round/>
              <a:headEnd/>
              <a:tailEnd/>
            </a:ln>
            <a:effectLst>
              <a:innerShdw blurRad="152400">
                <a:prstClr val="black"/>
              </a:innerShdw>
              <a:reflection blurRad="127000" stA="41000" endPos="23000" dir="5400000" sy="-100000" algn="bl" rotWithShape="0"/>
            </a:effectLst>
          </p:spPr>
          <p:txBody>
            <a:bodyPr wrap="none" lIns="0" tIns="0" rIns="0" bIns="0" rtlCol="0" anchor="ctr"/>
            <a:lstStyle/>
            <a:p>
              <a:pPr algn="ctr" defTabSz="609448"/>
              <a:endParaRPr lang="en-US" sz="1200" kern="0" cap="all" dirty="0">
                <a:solidFill>
                  <a:srgbClr val="FFFFFF"/>
                </a:solidFill>
              </a:endParaRPr>
            </a:p>
          </p:txBody>
        </p:sp>
        <p:sp>
          <p:nvSpPr>
            <p:cNvPr id="49" name="Oval 48"/>
            <p:cNvSpPr>
              <a:spLocks noChangeAspect="1"/>
            </p:cNvSpPr>
            <p:nvPr/>
          </p:nvSpPr>
          <p:spPr bwMode="gray">
            <a:xfrm>
              <a:off x="9420098" y="4042961"/>
              <a:ext cx="1420020" cy="1420018"/>
            </a:xfrm>
            <a:prstGeom prst="ellipse">
              <a:avLst/>
            </a:prstGeom>
            <a:gradFill flip="none" rotWithShape="1">
              <a:gsLst>
                <a:gs pos="63000">
                  <a:srgbClr val="FFFFFF">
                    <a:alpha val="0"/>
                  </a:srgbClr>
                </a:gs>
                <a:gs pos="0">
                  <a:srgbClr val="FFFFFF">
                    <a:alpha val="75000"/>
                  </a:srgbClr>
                </a:gs>
                <a:gs pos="12000">
                  <a:srgbClr val="FFFFFF">
                    <a:alpha val="50000"/>
                  </a:srgbClr>
                </a:gs>
              </a:gsLst>
              <a:lin ang="5400000" scaled="1"/>
              <a:tileRect/>
            </a:gradFill>
            <a:ln w="9525" cap="flat" cmpd="sng" algn="ctr">
              <a:noFill/>
              <a:prstDash val="solid"/>
              <a:round/>
              <a:headEnd type="none" w="med" len="med"/>
              <a:tailEnd type="none" w="med" len="med"/>
            </a:ln>
            <a:effectLst/>
          </p:spPr>
          <p:txBody>
            <a:bodyPr wrap="none" lIns="0" tIns="0" rIns="0" bIns="0" rtlCol="0" anchor="ctr"/>
            <a:lstStyle/>
            <a:p>
              <a:pPr algn="ctr" defTabSz="609448"/>
              <a:endParaRPr lang="en-US" sz="1200" kern="0" cap="all" dirty="0">
                <a:solidFill>
                  <a:srgbClr val="FFFFFF"/>
                </a:solidFill>
              </a:endParaRPr>
            </a:p>
          </p:txBody>
        </p:sp>
      </p:grpSp>
      <p:grpSp>
        <p:nvGrpSpPr>
          <p:cNvPr id="9" name="Group 394"/>
          <p:cNvGrpSpPr/>
          <p:nvPr/>
        </p:nvGrpSpPr>
        <p:grpSpPr bwMode="gray">
          <a:xfrm>
            <a:off x="1523800" y="1497725"/>
            <a:ext cx="1423130" cy="1640068"/>
            <a:chOff x="9363122" y="3985986"/>
            <a:chExt cx="1533971" cy="1685407"/>
          </a:xfrm>
        </p:grpSpPr>
        <p:sp>
          <p:nvSpPr>
            <p:cNvPr id="396" name="Oval 395"/>
            <p:cNvSpPr/>
            <p:nvPr/>
          </p:nvSpPr>
          <p:spPr bwMode="gray">
            <a:xfrm>
              <a:off x="9363122" y="5368519"/>
              <a:ext cx="1533971" cy="302874"/>
            </a:xfrm>
            <a:prstGeom prst="ellipse">
              <a:avLst/>
            </a:prstGeom>
            <a:gradFill flip="none" rotWithShape="1">
              <a:gsLst>
                <a:gs pos="0">
                  <a:srgbClr val="000000">
                    <a:lumMod val="0"/>
                    <a:alpha val="59000"/>
                  </a:srgbClr>
                </a:gs>
                <a:gs pos="100000">
                  <a:srgbClr val="000000">
                    <a:alpha val="0"/>
                  </a:srgbClr>
                </a:gs>
              </a:gsLst>
              <a:path path="shape">
                <a:fillToRect l="50000" t="50000" r="50000" b="50000"/>
              </a:path>
              <a:tileRect/>
            </a:gradFill>
            <a:ln w="19050">
              <a:noFill/>
              <a:round/>
              <a:headEnd/>
              <a:tailEnd/>
            </a:ln>
          </p:spPr>
          <p:txBody>
            <a:bodyPr wrap="none" lIns="0" tIns="0" rIns="0" bIns="0" rtlCol="0" anchor="ctr"/>
            <a:lstStyle/>
            <a:p>
              <a:pPr algn="ctr" defTabSz="609448"/>
              <a:endParaRPr lang="en-US" sz="1200" kern="0" cap="all" dirty="0">
                <a:solidFill>
                  <a:srgbClr val="FFFFFF"/>
                </a:solidFill>
              </a:endParaRPr>
            </a:p>
          </p:txBody>
        </p:sp>
        <p:sp>
          <p:nvSpPr>
            <p:cNvPr id="397" name="Oval 396"/>
            <p:cNvSpPr/>
            <p:nvPr/>
          </p:nvSpPr>
          <p:spPr bwMode="gray">
            <a:xfrm>
              <a:off x="9363122" y="3985986"/>
              <a:ext cx="1533971" cy="1533969"/>
            </a:xfrm>
            <a:prstGeom prst="ellipse">
              <a:avLst/>
            </a:prstGeom>
            <a:gradFill flip="none" rotWithShape="1">
              <a:gsLst>
                <a:gs pos="20000">
                  <a:schemeClr val="accent1">
                    <a:lumMod val="75000"/>
                  </a:schemeClr>
                </a:gs>
                <a:gs pos="50000">
                  <a:schemeClr val="accent1"/>
                </a:gs>
                <a:gs pos="80000">
                  <a:schemeClr val="accent1">
                    <a:lumMod val="75000"/>
                  </a:schemeClr>
                </a:gs>
              </a:gsLst>
              <a:lin ang="13500000" scaled="1"/>
              <a:tileRect/>
            </a:gradFill>
            <a:ln w="31750">
              <a:gradFill flip="none" rotWithShape="1">
                <a:gsLst>
                  <a:gs pos="50000">
                    <a:srgbClr val="FFFFFF">
                      <a:lumMod val="95000"/>
                    </a:srgbClr>
                  </a:gs>
                  <a:gs pos="0">
                    <a:srgbClr val="FFFFFF">
                      <a:lumMod val="65000"/>
                    </a:srgbClr>
                  </a:gs>
                  <a:gs pos="100000">
                    <a:srgbClr val="FFFFFF">
                      <a:lumMod val="65000"/>
                    </a:srgbClr>
                  </a:gs>
                </a:gsLst>
                <a:lin ang="10800000" scaled="1"/>
                <a:tileRect/>
              </a:gradFill>
              <a:round/>
              <a:headEnd/>
              <a:tailEnd/>
            </a:ln>
            <a:effectLst>
              <a:innerShdw blurRad="152400">
                <a:prstClr val="black"/>
              </a:innerShdw>
              <a:reflection blurRad="127000" stA="41000" endPos="23000" dir="5400000" sy="-100000" algn="bl" rotWithShape="0"/>
            </a:effectLst>
          </p:spPr>
          <p:txBody>
            <a:bodyPr wrap="none" lIns="0" tIns="0" rIns="0" bIns="0" rtlCol="0" anchor="ctr"/>
            <a:lstStyle/>
            <a:p>
              <a:pPr algn="ctr" defTabSz="609448"/>
              <a:endParaRPr lang="en-US" sz="1200" kern="0" cap="all" dirty="0">
                <a:solidFill>
                  <a:srgbClr val="FFFFFF"/>
                </a:solidFill>
              </a:endParaRPr>
            </a:p>
          </p:txBody>
        </p:sp>
        <p:sp>
          <p:nvSpPr>
            <p:cNvPr id="398" name="Oval 397"/>
            <p:cNvSpPr>
              <a:spLocks noChangeAspect="1"/>
            </p:cNvSpPr>
            <p:nvPr/>
          </p:nvSpPr>
          <p:spPr bwMode="gray">
            <a:xfrm>
              <a:off x="9420098" y="4042961"/>
              <a:ext cx="1420020" cy="1420018"/>
            </a:xfrm>
            <a:prstGeom prst="ellipse">
              <a:avLst/>
            </a:prstGeom>
            <a:gradFill flip="none" rotWithShape="1">
              <a:gsLst>
                <a:gs pos="63000">
                  <a:srgbClr val="FFFFFF">
                    <a:alpha val="0"/>
                  </a:srgbClr>
                </a:gs>
                <a:gs pos="0">
                  <a:srgbClr val="FFFFFF">
                    <a:alpha val="75000"/>
                  </a:srgbClr>
                </a:gs>
                <a:gs pos="12000">
                  <a:srgbClr val="FFFFFF">
                    <a:alpha val="50000"/>
                  </a:srgbClr>
                </a:gs>
              </a:gsLst>
              <a:lin ang="5400000" scaled="1"/>
              <a:tileRect/>
            </a:gradFill>
            <a:ln w="9525" cap="flat" cmpd="sng" algn="ctr">
              <a:noFill/>
              <a:prstDash val="solid"/>
              <a:round/>
              <a:headEnd type="none" w="med" len="med"/>
              <a:tailEnd type="none" w="med" len="med"/>
            </a:ln>
            <a:effectLst/>
          </p:spPr>
          <p:txBody>
            <a:bodyPr wrap="none" lIns="0" tIns="0" rIns="0" bIns="0" rtlCol="0" anchor="ctr"/>
            <a:lstStyle/>
            <a:p>
              <a:pPr algn="ctr" defTabSz="609448"/>
              <a:endParaRPr lang="en-US" sz="1200" kern="0" cap="all" dirty="0">
                <a:solidFill>
                  <a:srgbClr val="FFFFFF"/>
                </a:solidFill>
              </a:endParaRPr>
            </a:p>
          </p:txBody>
        </p:sp>
      </p:grpSp>
      <p:sp>
        <p:nvSpPr>
          <p:cNvPr id="425" name="Rectangle 424"/>
          <p:cNvSpPr/>
          <p:nvPr/>
        </p:nvSpPr>
        <p:spPr>
          <a:xfrm>
            <a:off x="908302" y="3910405"/>
            <a:ext cx="2260567" cy="646331"/>
          </a:xfrm>
          <a:prstGeom prst="rect">
            <a:avLst/>
          </a:prstGeom>
          <a:noFill/>
        </p:spPr>
        <p:txBody>
          <a:bodyPr wrap="square">
            <a:spAutoFit/>
          </a:bodyPr>
          <a:lstStyle/>
          <a:p>
            <a:pPr algn="ctr"/>
            <a:r>
              <a:rPr lang="en-US" sz="1800" dirty="0" smtClean="0">
                <a:solidFill>
                  <a:srgbClr val="333333"/>
                </a:solidFill>
              </a:rPr>
              <a:t>BUSINESS CONTINUITY</a:t>
            </a:r>
            <a:endParaRPr lang="en-US" sz="1800" dirty="0">
              <a:solidFill>
                <a:srgbClr val="333333"/>
              </a:solidFill>
            </a:endParaRPr>
          </a:p>
        </p:txBody>
      </p:sp>
      <p:sp>
        <p:nvSpPr>
          <p:cNvPr id="426" name="Rectangle 425"/>
          <p:cNvSpPr/>
          <p:nvPr/>
        </p:nvSpPr>
        <p:spPr>
          <a:xfrm>
            <a:off x="3179931" y="3917845"/>
            <a:ext cx="3126926" cy="646331"/>
          </a:xfrm>
          <a:prstGeom prst="rect">
            <a:avLst/>
          </a:prstGeom>
          <a:noFill/>
        </p:spPr>
        <p:txBody>
          <a:bodyPr wrap="square">
            <a:spAutoFit/>
          </a:bodyPr>
          <a:lstStyle/>
          <a:p>
            <a:pPr algn="ctr"/>
            <a:r>
              <a:rPr lang="en-US" sz="1800" dirty="0" smtClean="0">
                <a:solidFill>
                  <a:srgbClr val="333333"/>
                </a:solidFill>
              </a:rPr>
              <a:t>WORKLOAD &amp; WORKFORCE MOBILITY</a:t>
            </a:r>
            <a:endParaRPr lang="en-US" sz="1800" dirty="0">
              <a:solidFill>
                <a:srgbClr val="333333"/>
              </a:solidFill>
            </a:endParaRPr>
          </a:p>
        </p:txBody>
      </p:sp>
      <p:grpSp>
        <p:nvGrpSpPr>
          <p:cNvPr id="10" name="Group 374"/>
          <p:cNvGrpSpPr/>
          <p:nvPr/>
        </p:nvGrpSpPr>
        <p:grpSpPr>
          <a:xfrm>
            <a:off x="6505172" y="1497155"/>
            <a:ext cx="1421310" cy="1637964"/>
            <a:chOff x="3783429" y="2530170"/>
            <a:chExt cx="1894586" cy="2082158"/>
          </a:xfrm>
        </p:grpSpPr>
        <p:sp>
          <p:nvSpPr>
            <p:cNvPr id="376" name="Oval 375"/>
            <p:cNvSpPr/>
            <p:nvPr/>
          </p:nvSpPr>
          <p:spPr bwMode="gray">
            <a:xfrm>
              <a:off x="3783429" y="4238156"/>
              <a:ext cx="1894586" cy="374172"/>
            </a:xfrm>
            <a:prstGeom prst="ellipse">
              <a:avLst/>
            </a:prstGeom>
            <a:gradFill flip="none" rotWithShape="1">
              <a:gsLst>
                <a:gs pos="0">
                  <a:schemeClr val="tx1">
                    <a:lumMod val="0"/>
                    <a:alpha val="59000"/>
                  </a:schemeClr>
                </a:gs>
                <a:gs pos="100000">
                  <a:schemeClr val="tx1">
                    <a:alpha val="0"/>
                  </a:schemeClr>
                </a:gs>
              </a:gsLst>
              <a:path path="shape">
                <a:fillToRect l="50000" t="50000" r="50000" b="50000"/>
              </a:path>
              <a:tileRect/>
            </a:gradFill>
            <a:ln w="19050">
              <a:noFill/>
              <a:round/>
              <a:headEnd/>
              <a:tailEnd/>
            </a:ln>
          </p:spPr>
          <p:txBody>
            <a:bodyPr wrap="none" lIns="0" tIns="0" rIns="0" bIns="0" rtlCol="0" anchor="ctr"/>
            <a:lstStyle/>
            <a:p>
              <a:pPr algn="ctr" defTabSz="609448"/>
              <a:endParaRPr lang="en-US" sz="1200" cap="all" dirty="0">
                <a:solidFill>
                  <a:srgbClr val="FFFFFF"/>
                </a:solidFill>
              </a:endParaRPr>
            </a:p>
          </p:txBody>
        </p:sp>
        <p:grpSp>
          <p:nvGrpSpPr>
            <p:cNvPr id="11" name="Group 376"/>
            <p:cNvGrpSpPr/>
            <p:nvPr/>
          </p:nvGrpSpPr>
          <p:grpSpPr bwMode="gray">
            <a:xfrm>
              <a:off x="3783429" y="2530170"/>
              <a:ext cx="1894586" cy="1895071"/>
              <a:chOff x="3662853" y="2268215"/>
              <a:chExt cx="1820820" cy="1820819"/>
            </a:xfrm>
            <a:effectLst/>
          </p:grpSpPr>
          <p:sp>
            <p:nvSpPr>
              <p:cNvPr id="379" name="Oval 378"/>
              <p:cNvSpPr/>
              <p:nvPr/>
            </p:nvSpPr>
            <p:spPr bwMode="gray">
              <a:xfrm>
                <a:off x="3662853" y="2268215"/>
                <a:ext cx="1820820" cy="1820819"/>
              </a:xfrm>
              <a:prstGeom prst="ellipse">
                <a:avLst/>
              </a:prstGeom>
              <a:gradFill flip="none" rotWithShape="1">
                <a:gsLst>
                  <a:gs pos="20000">
                    <a:schemeClr val="accent4">
                      <a:lumMod val="75000"/>
                    </a:schemeClr>
                  </a:gs>
                  <a:gs pos="50000">
                    <a:schemeClr val="accent4"/>
                  </a:gs>
                  <a:gs pos="80000">
                    <a:schemeClr val="accent4">
                      <a:lumMod val="75000"/>
                    </a:schemeClr>
                  </a:gs>
                </a:gsLst>
                <a:lin ang="13500000" scaled="1"/>
                <a:tileRect/>
              </a:gradFill>
              <a:ln w="31750">
                <a:gradFill flip="none" rotWithShape="1">
                  <a:gsLst>
                    <a:gs pos="50000">
                      <a:srgbClr val="FFFFFF">
                        <a:lumMod val="95000"/>
                      </a:srgbClr>
                    </a:gs>
                    <a:gs pos="0">
                      <a:srgbClr val="FFFFFF">
                        <a:lumMod val="65000"/>
                      </a:srgbClr>
                    </a:gs>
                    <a:gs pos="100000">
                      <a:srgbClr val="FFFFFF">
                        <a:lumMod val="65000"/>
                      </a:srgbClr>
                    </a:gs>
                  </a:gsLst>
                  <a:lin ang="10800000" scaled="1"/>
                  <a:tileRect/>
                </a:gradFill>
                <a:round/>
                <a:headEnd/>
                <a:tailEnd/>
              </a:ln>
              <a:effectLst>
                <a:innerShdw blurRad="152400">
                  <a:prstClr val="black"/>
                </a:innerShdw>
                <a:reflection blurRad="127000" stA="41000" endPos="23000" dir="5400000" sy="-100000" algn="bl" rotWithShape="0"/>
              </a:effectLst>
            </p:spPr>
            <p:txBody>
              <a:bodyPr wrap="none" lIns="0" tIns="0" rIns="0" bIns="0" rtlCol="0" anchor="ctr"/>
              <a:lstStyle/>
              <a:p>
                <a:pPr algn="ctr" defTabSz="609448"/>
                <a:endParaRPr lang="en-US" sz="1200" kern="0" cap="all" dirty="0">
                  <a:solidFill>
                    <a:srgbClr val="FFFFFF"/>
                  </a:solidFill>
                </a:endParaRPr>
              </a:p>
            </p:txBody>
          </p:sp>
          <p:sp>
            <p:nvSpPr>
              <p:cNvPr id="380" name="Oval 379"/>
              <p:cNvSpPr>
                <a:spLocks noChangeAspect="1"/>
              </p:cNvSpPr>
              <p:nvPr/>
            </p:nvSpPr>
            <p:spPr bwMode="gray">
              <a:xfrm>
                <a:off x="3730483" y="2335844"/>
                <a:ext cx="1685560" cy="1685560"/>
              </a:xfrm>
              <a:prstGeom prst="ellipse">
                <a:avLst/>
              </a:prstGeom>
              <a:gradFill flip="none" rotWithShape="1">
                <a:gsLst>
                  <a:gs pos="63000">
                    <a:srgbClr val="FFFFFF">
                      <a:alpha val="0"/>
                    </a:srgbClr>
                  </a:gs>
                  <a:gs pos="0">
                    <a:srgbClr val="FFFFFF">
                      <a:alpha val="75000"/>
                    </a:srgbClr>
                  </a:gs>
                  <a:gs pos="12000">
                    <a:srgbClr val="FFFFFF">
                      <a:alpha val="50000"/>
                    </a:srgbClr>
                  </a:gs>
                </a:gsLst>
                <a:lin ang="5400000" scaled="1"/>
                <a:tileRect/>
              </a:gradFill>
              <a:ln w="9525" cap="flat" cmpd="sng" algn="ctr">
                <a:noFill/>
                <a:prstDash val="solid"/>
                <a:round/>
                <a:headEnd type="none" w="med" len="med"/>
                <a:tailEnd type="none" w="med" len="med"/>
              </a:ln>
              <a:effectLst/>
            </p:spPr>
            <p:txBody>
              <a:bodyPr wrap="none" lIns="0" tIns="0" rIns="0" bIns="0" rtlCol="0" anchor="ctr"/>
              <a:lstStyle/>
              <a:p>
                <a:pPr algn="ctr" defTabSz="609448"/>
                <a:endParaRPr lang="en-US" sz="1200" kern="0" cap="all" dirty="0">
                  <a:solidFill>
                    <a:srgbClr val="FFFFFF"/>
                  </a:solidFill>
                </a:endParaRPr>
              </a:p>
            </p:txBody>
          </p:sp>
        </p:grpSp>
      </p:grpSp>
      <p:sp>
        <p:nvSpPr>
          <p:cNvPr id="23556" name="AutoShape 4" descr="data:image/jpeg;base64,/9j/4AAQSkZJRgABAQAAAQABAAD/2wCEAAkGBhANDQ8NDQ0NDQ4ODA0PDQwNDQ4NDQ8OFBAVFBMQEhIXGyYeFxkjJRIVHy8gIycpLCwsFSAxNTA2QSYrLioBCQoKDAwMDQ4OGSkYEhgpKSkpKSkpKSkpKSkpKSkpKSkpKSkpKSkpKSkpKSkpKSkpKSkpKSkpKSkpKSkpKSkpKf/AABEIAOEA4QMBIgACEQEDEQH/xAAcAAEAAQUBAQAAAAAAAAAAAAAAAwECBAUGBwj/xABGEAACAgEBBAQGDwUIAwAAAAAAAQIDBBEFEiExBxNRYQZBgZHB0RQiJTJSVWJxc3STobGztBhCU3KSF2V1gqKy8PEjJjP/xAAUAQEAAAAAAAAAAAAAAAAAAAAA/8QAFBEBAAAAAAAAAAAAAAAAAAAAAP/aAAwDAQACEQMRAD8A9xAAAAAAAAAAAAAAAAAAAAAAAAAAAAAAAAAAAAAAAAAAAAAAAAAAAAAAAAAAAAAAAAAAAAAAAAAAAAAAAAAAAAAAAAAAAAAAAAAAAAAAAAAAAAAAAAAAAAAAAAAAAAAAAAAAAApKSS1bSS4tvgkgKhs1GVt392iO+/4ktdzyLxmvshZdxsnKXyeUf6VwA3lu1qYc7Yt9kdZv7tTHl4Q0rkrJfND1mBVszXkjIjsl9wEy8IavGrF88PUyerbFEuVqX86cPxMJ7JfcQWbMa8QHQRkmtU012riipy8aJ1PWuUoP5L4eVcmZ2Nt2Ufa3x4fxIL8Y+rzAboFtdsZpSi1KL5NPVFwAAAAAAAAAAAAAAAAAAAAAAAKSkkm29Elq2+SQFmRkRri5zekVzfoRz2VlzyXx1jWn7Wvt75drLczLeTZrxVcX7SPb8p95lY9HiApjYfcbGnFSK1xUUVdgEy0Q6xGLKw5nafSRszFlKu3Oqc4vSVdW9fNPscYJvUDsOsQbTOO2d0l7MyZRhDOrhKT0jC5SolJ9iU0jpoW68U9V2oCW3GUjXZGIbFWFJpNAaSq2eNLer4xfvq372XqfedBh5kbob8H3OL5xfYzV30GDXdLHs6yHFcpw8Uo+sDqQWUXRsipxesZLVMvAAAAAAAAAAAAAAAAAAAAabwgy+EaIvjP21n8mvBeX0G4bOWjPrrZ2v96XD+XlH7kgJ8WnRGwpjoQVwMiIF7kUb8YSOe6Rdpyw9j5l1bcZ9Sq65LnGdslVF+RzQHmfh74d27Susw8SyVWBVKVdtsG4zyZJ6SW8uVeqa7/mMbwe6O8rKrU6KIV1Ne1sufVqS7YrRtrv00LOjnYNeVnUY00nVXCVtkH+9GGiUX3ayj5D6AhWopJJJJaJIDwnbfR7mYlbstohbUl7eVL6zdXbKLSennJvAXwyns62FFk3PBm1Hdk3L2Pq+E4N8odseSXFaaaP3Fw14PkeC9ImyI4W1LKq47tV1MMiEeG7FylKM4Jdmsdf84HuSeqTXJ8iqkc/0f7ReTsrHnJtyhGVUm+bdcnDV/Pu6+U6BoCy1aowMirVGwZjziBDsLK6ux0S97PWUO6XjXl9Heb85TLi4tTj76MlJfOnqdPRcpwjNcpRUl5UBIAAAAAAAAAAAAAAAAAUYGJtW3cx7H43HdXzye76TT4NXBGw27L/AMKXbZBfi/QY+HDgBPGJKkIxJYwApGJxvTEvcHJ+lwv1dJ28Ynn3TRtnGjsq/CeRSsqyWHOGN1keulBZVbclDnppGT17mByHQ/PXbCX935L81tHrPctD596MNtUYW1PZGXdXRSsHIr6yySjHflbS4x+d7svMeuf2obH+M8T7RAdNoeJ9NL02rj/UH+bI9G/tQ2P8aYn2qPJ+lXwgxs/aVFuFkV5FcMNwnOqSkoz6xvRgeidEXHZS+sX6f1HZyicD0P7bxlgQw3kUrKd2RP2M7Iq5x6xtSUNddNOJ6G4gY7RFKJkygRyiBrcuvgZ2wbdaN34E5R8nvl/uIcqPAbBenWr5UX50/UBuQURUAAAAAAAAAAAAAAFsmXMjmwNZtv8A+S7rIv7mvSWYb4Il2qt6qfclLzPX0GLgz4IDZRJYshiyWIEiZ819I6T8INot8WraEm+z2NUfSaPmnpJl7v7R+lo/TVAaNyLd1diI98b4Em6uxFVouS0It8b4G88EX7qYD8azsfR+NazSf4s+nWz5d8EJe6mB9exvzEfULAtkyORfIikwMbKfAj2JztfyorzJ+sZk+DK7HWlbfwpyfkXD0AbeLLyKDJEBUAAAAAAAAAAAABRkVjJWQ2AYl/FNPk+DNVhvck4PnFtGzuZrMpbs1Yvml6GBt6nqTRMLEt1RmwAkR8y9Jr939o/S0fpqj6bifMPSi/8A2DaP0tH6asDnd4bxFvDeAl3hvEW8N4De+BsvdXZ/1/G/MR9Ts+VPAyXuts7/ABDG/MR9WMCORDYyaRiZNmiA120LfEub4Jd5sMSG7GMexJGsr9vZveKL/wBRs6WBnVsmRBUTxAqAAAAAAAAAAAAAoyGwmZFYgMG4wbVrqnyZsL0YFqAhxbXCW6/I+1G5ot1RpJrX19hNi5bi9JeftA38Tz3wu6F8faebZnLKvxrLlDrowUJwlKMVFSSkuD0SXkO6oyEzJjIDyL9nen4yyfsqfUP2d6fjLJ+yp9R6/qNQPIP2d6fjLJ+yp9Q/Z3p+Msn7Kn1Hr+o1A8y8HegzHwsynLnmX5Dx7FZCqUa4Qdi965NLXhz07Uj0qRVyMe69ICl1mhp8zIcnux5v/mpJl5mvCPMxYLTvb5sCamO6kl/2Z1Bh1mdQgMuoyIkNaJkBUAAAAAAAAAAAAAI5okLZIDDuia+6JtbImDfWBrZlmpPbAx5AS1XuPJ6rs8ZnU7S7TV6ldQN9DNXaSLKRz6l2NryletfwmBv3lIslmrtNH1r+F9xRy7W2Bs7tortMG3JlLuX3kGpTeAuL4kaJ6ogTUxNhTExqKzOqiBNBEqLYouAAAAAAAAAAAAAABRlQBHOJi21ma0RTgBqbqjDsrNxbUYdtIGtaLdTKsqIZVgR6jeKuJTdArvFN4pulVEBqVSLo1k0KgLa4GZTUKqTMqqAuqrMqES2ECVICqKgAAAAAAAAAAAAAAAAAC1ouAEM4GPZUZrRZKAGssoMeeObeVRDKkDUyoLHQbV0FvscDWdSXRoNj7HLlQBhQxyeugyo0EsagIa6TIhAvjAuSAJFwAAAAAAAAAAAAAAAAAAAAAAAKaFQBa0UcS8AROsp1ZMU0Ai6sqqyTQqBYoFVEuAFNCoAAAAAAAAAAAAAAAAAAAAAAAAAAAAAAAAAAAAAAAAAAAAAAAAAAAAAAB//Z"/>
          <p:cNvSpPr>
            <a:spLocks noChangeAspect="1" noChangeArrowheads="1"/>
          </p:cNvSpPr>
          <p:nvPr/>
        </p:nvSpPr>
        <p:spPr bwMode="auto">
          <a:xfrm>
            <a:off x="116712" y="-1028700"/>
            <a:ext cx="1607762" cy="2143125"/>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3564" name="Picture 12" descr="https://encrypted-tbn2.google.com/images?q=tbn:ANd9GcSTmRCqG4gUUMnoAnav1GNxUwO85g-wlzJQD-mDqhowTshm9xR3"/>
          <p:cNvPicPr>
            <a:picLocks noChangeAspect="1" noChangeArrowheads="1"/>
          </p:cNvPicPr>
          <p:nvPr/>
        </p:nvPicPr>
        <p:blipFill>
          <a:blip r:embed="rId3" cstate="screen">
            <a:clrChange>
              <a:clrFrom>
                <a:srgbClr val="FFFFFF"/>
              </a:clrFrom>
              <a:clrTo>
                <a:srgbClr val="FFFFFF">
                  <a:alpha val="0"/>
                </a:srgbClr>
              </a:clrTo>
            </a:clrChange>
            <a:duotone>
              <a:schemeClr val="bg2">
                <a:shade val="45000"/>
                <a:satMod val="135000"/>
              </a:schemeClr>
              <a:prstClr val="white"/>
            </a:duotone>
          </a:blip>
          <a:srcRect/>
          <a:stretch>
            <a:fillRect/>
          </a:stretch>
        </p:blipFill>
        <p:spPr bwMode="auto">
          <a:xfrm>
            <a:off x="4121933" y="1904087"/>
            <a:ext cx="547244" cy="619013"/>
          </a:xfrm>
          <a:prstGeom prst="rect">
            <a:avLst/>
          </a:prstGeom>
          <a:noFill/>
        </p:spPr>
      </p:pic>
      <p:sp>
        <p:nvSpPr>
          <p:cNvPr id="427" name="Rectangle 426"/>
          <p:cNvSpPr/>
          <p:nvPr/>
        </p:nvSpPr>
        <p:spPr>
          <a:xfrm>
            <a:off x="5817477" y="3867951"/>
            <a:ext cx="3137338" cy="646331"/>
          </a:xfrm>
          <a:prstGeom prst="rect">
            <a:avLst/>
          </a:prstGeom>
          <a:noFill/>
        </p:spPr>
        <p:txBody>
          <a:bodyPr wrap="square">
            <a:spAutoFit/>
          </a:bodyPr>
          <a:lstStyle/>
          <a:p>
            <a:pPr algn="ctr"/>
            <a:r>
              <a:rPr lang="en-US" sz="1800" dirty="0" smtClean="0">
                <a:solidFill>
                  <a:srgbClr val="333333"/>
                </a:solidFill>
              </a:rPr>
              <a:t>AUTOMATED MANAGEMENT</a:t>
            </a:r>
            <a:endParaRPr lang="en-US" sz="1800" dirty="0">
              <a:solidFill>
                <a:srgbClr val="333333"/>
              </a:solidFill>
            </a:endParaRPr>
          </a:p>
        </p:txBody>
      </p:sp>
      <p:sp>
        <p:nvSpPr>
          <p:cNvPr id="99" name="TextBox 98"/>
          <p:cNvSpPr txBox="1"/>
          <p:nvPr/>
        </p:nvSpPr>
        <p:spPr>
          <a:xfrm>
            <a:off x="6522397" y="1479917"/>
            <a:ext cx="1467069" cy="1323439"/>
          </a:xfrm>
          <a:prstGeom prst="rect">
            <a:avLst/>
          </a:prstGeom>
          <a:noFill/>
        </p:spPr>
        <p:txBody>
          <a:bodyPr wrap="square" rtlCol="0">
            <a:spAutoFit/>
          </a:bodyPr>
          <a:lstStyle/>
          <a:p>
            <a:pPr algn="ctr"/>
            <a:r>
              <a:rPr lang="en-US" sz="8000" dirty="0" smtClean="0">
                <a:solidFill>
                  <a:schemeClr val="bg1"/>
                </a:solidFill>
                <a:latin typeface="Webdings" pitchFamily="18" charset="2"/>
              </a:rPr>
              <a:t>a</a:t>
            </a:r>
            <a:endParaRPr lang="en-US" sz="8000" dirty="0">
              <a:solidFill>
                <a:schemeClr val="bg1"/>
              </a:solidFill>
            </a:endParaRPr>
          </a:p>
        </p:txBody>
      </p:sp>
      <p:sp>
        <p:nvSpPr>
          <p:cNvPr id="100" name="Rounded Rectangle 99"/>
          <p:cNvSpPr/>
          <p:nvPr/>
        </p:nvSpPr>
        <p:spPr>
          <a:xfrm>
            <a:off x="6781335" y="1771650"/>
            <a:ext cx="868985" cy="85331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09"/>
          <p:cNvGrpSpPr/>
          <p:nvPr/>
        </p:nvGrpSpPr>
        <p:grpSpPr>
          <a:xfrm>
            <a:off x="1708647" y="1720211"/>
            <a:ext cx="986521" cy="1019048"/>
            <a:chOff x="2102842" y="2133600"/>
            <a:chExt cx="1356638" cy="1323602"/>
          </a:xfrm>
        </p:grpSpPr>
        <p:sp>
          <p:nvSpPr>
            <p:cNvPr id="109" name="Oval 108"/>
            <p:cNvSpPr/>
            <p:nvPr/>
          </p:nvSpPr>
          <p:spPr>
            <a:xfrm>
              <a:off x="2102842" y="2133600"/>
              <a:ext cx="1356638" cy="1323602"/>
            </a:xfrm>
            <a:prstGeom prst="ellipse">
              <a:avLst/>
            </a:prstGeom>
            <a:solidFill>
              <a:schemeClr val="bg1"/>
            </a:solidFill>
            <a:ln w="508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07"/>
            <p:cNvGrpSpPr/>
            <p:nvPr/>
          </p:nvGrpSpPr>
          <p:grpSpPr>
            <a:xfrm>
              <a:off x="2464885" y="2429055"/>
              <a:ext cx="659909" cy="745626"/>
              <a:chOff x="1079243" y="380988"/>
              <a:chExt cx="1219200" cy="1491247"/>
            </a:xfrm>
          </p:grpSpPr>
          <p:grpSp>
            <p:nvGrpSpPr>
              <p:cNvPr id="14" name="Group 105"/>
              <p:cNvGrpSpPr/>
              <p:nvPr/>
            </p:nvGrpSpPr>
            <p:grpSpPr>
              <a:xfrm>
                <a:off x="1079243" y="380988"/>
                <a:ext cx="1219200" cy="1491247"/>
                <a:chOff x="1079243" y="380988"/>
                <a:chExt cx="1219200" cy="1491247"/>
              </a:xfrm>
            </p:grpSpPr>
            <p:sp>
              <p:nvSpPr>
                <p:cNvPr id="103" name="Arc 102"/>
                <p:cNvSpPr/>
                <p:nvPr/>
              </p:nvSpPr>
              <p:spPr>
                <a:xfrm rot="16200000">
                  <a:off x="1042936" y="664995"/>
                  <a:ext cx="1291811" cy="723797"/>
                </a:xfrm>
                <a:prstGeom prst="arc">
                  <a:avLst>
                    <a:gd name="adj1" fmla="val 16200000"/>
                    <a:gd name="adj2" fmla="val 5487873"/>
                  </a:avLst>
                </a:prstGeom>
                <a:noFill/>
                <a:ln w="127000" cap="rnd">
                  <a:solidFill>
                    <a:schemeClr val="bg2"/>
                  </a:solidFill>
                  <a:prstDash val="solid"/>
                  <a:round/>
                  <a:headEnd type="none"/>
                  <a:tailEnd type="none"/>
                </a:ln>
                <a:effectLst>
                  <a:reflection blurRad="127000" stA="41000" endPos="23000" dir="5400000" sy="-100000" algn="bl" rotWithShape="0"/>
                </a:effectLst>
              </p:spPr>
              <p:txBody>
                <a:bodyPr rtlCol="0" anchor="ctr"/>
                <a:lstStyle/>
                <a:p>
                  <a:pPr algn="ctr"/>
                  <a:endParaRPr lang="en-US"/>
                </a:p>
              </p:txBody>
            </p:sp>
            <p:sp>
              <p:nvSpPr>
                <p:cNvPr id="104" name="Rectangle 103"/>
                <p:cNvSpPr/>
                <p:nvPr/>
              </p:nvSpPr>
              <p:spPr>
                <a:xfrm>
                  <a:off x="1079243" y="929634"/>
                  <a:ext cx="1219200" cy="94260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 name="Oval 104"/>
              <p:cNvSpPr/>
              <p:nvPr/>
            </p:nvSpPr>
            <p:spPr>
              <a:xfrm>
                <a:off x="1470280" y="1080134"/>
                <a:ext cx="437128" cy="352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ounded Rectangle 106"/>
              <p:cNvSpPr/>
              <p:nvPr/>
            </p:nvSpPr>
            <p:spPr>
              <a:xfrm>
                <a:off x="1570266" y="1203947"/>
                <a:ext cx="237154" cy="44195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Rectangle 1"/>
          <p:cNvSpPr/>
          <p:nvPr/>
        </p:nvSpPr>
        <p:spPr>
          <a:xfrm>
            <a:off x="379317" y="4906934"/>
            <a:ext cx="8607972" cy="461665"/>
          </a:xfrm>
          <a:prstGeom prst="rect">
            <a:avLst/>
          </a:prstGeom>
        </p:spPr>
        <p:txBody>
          <a:bodyPr wrap="square">
            <a:spAutoFit/>
          </a:bodyPr>
          <a:lstStyle/>
          <a:p>
            <a:pPr algn="ctr">
              <a:defRPr/>
            </a:pPr>
            <a:r>
              <a:rPr lang="en-US" dirty="0" smtClean="0"/>
              <a:t>COMPREHENSIVE &amp; INTEGRATED SOLUTIONS</a:t>
            </a:r>
            <a:endParaRPr lang="en-US" dirty="0"/>
          </a:p>
        </p:txBody>
      </p:sp>
      <p:pic>
        <p:nvPicPr>
          <p:cNvPr id="4" name="Picture 3"/>
          <p:cNvPicPr>
            <a:picLocks noChangeAspect="1"/>
          </p:cNvPicPr>
          <p:nvPr/>
        </p:nvPicPr>
        <p:blipFill>
          <a:blip r:embed="rId4" cstate="screen">
            <a:lum bright="70000" contrast="-70000"/>
          </a:blip>
          <a:stretch>
            <a:fillRect/>
          </a:stretch>
        </p:blipFill>
        <p:spPr>
          <a:xfrm flipH="1">
            <a:off x="4719319" y="1885210"/>
            <a:ext cx="571648" cy="784516"/>
          </a:xfrm>
          <a:prstGeom prst="rect">
            <a:avLst/>
          </a:prstGeom>
        </p:spPr>
      </p:pic>
      <p:sp>
        <p:nvSpPr>
          <p:cNvPr id="50" name="Title 1"/>
          <p:cNvSpPr>
            <a:spLocks noGrp="1"/>
          </p:cNvSpPr>
          <p:nvPr>
            <p:ph type="title"/>
          </p:nvPr>
        </p:nvSpPr>
        <p:spPr>
          <a:xfrm>
            <a:off x="238125" y="171452"/>
            <a:ext cx="8382000" cy="333375"/>
          </a:xfrm>
        </p:spPr>
        <p:txBody>
          <a:bodyPr/>
          <a:lstStyle/>
          <a:p>
            <a:r>
              <a:rPr lang="en-US" sz="2400" dirty="0" smtClean="0">
                <a:latin typeface="Arial" pitchFamily="34" charset="0"/>
              </a:rPr>
              <a:t>Technology Implications</a:t>
            </a:r>
          </a:p>
        </p:txBody>
      </p:sp>
    </p:spTree>
    <p:extLst>
      <p:ext uri="{BB962C8B-B14F-4D97-AF65-F5344CB8AC3E}">
        <p14:creationId xmlns:p14="http://schemas.microsoft.com/office/powerpoint/2010/main" val="394989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88" y="228600"/>
            <a:ext cx="8491537" cy="333375"/>
          </a:xfrm>
        </p:spPr>
        <p:txBody>
          <a:bodyPr/>
          <a:lstStyle/>
          <a:p>
            <a:r>
              <a:rPr lang="en-US" dirty="0" smtClean="0"/>
              <a:t>SMB Growth Rate 2011 - 2016</a:t>
            </a:r>
            <a:endParaRPr lang="en-US" dirty="0"/>
          </a:p>
        </p:txBody>
      </p:sp>
      <p:graphicFrame>
        <p:nvGraphicFramePr>
          <p:cNvPr id="38" name="Table 37"/>
          <p:cNvGraphicFramePr>
            <a:graphicFrameLocks noGrp="1"/>
          </p:cNvGraphicFramePr>
          <p:nvPr>
            <p:extLst>
              <p:ext uri="{D42A27DB-BD31-4B8C-83A1-F6EECF244321}">
                <p14:modId xmlns:p14="http://schemas.microsoft.com/office/powerpoint/2010/main" val="2332389296"/>
              </p:ext>
            </p:extLst>
          </p:nvPr>
        </p:nvGraphicFramePr>
        <p:xfrm>
          <a:off x="357188" y="1718387"/>
          <a:ext cx="8229600" cy="2662763"/>
        </p:xfrm>
        <a:graphic>
          <a:graphicData uri="http://schemas.openxmlformats.org/drawingml/2006/table">
            <a:tbl>
              <a:tblPr firstRow="1" bandRow="1">
                <a:tableStyleId>{F2DE63D5-997A-4646-A377-4702673A728D}</a:tableStyleId>
              </a:tblPr>
              <a:tblGrid>
                <a:gridCol w="3733800"/>
                <a:gridCol w="2108106"/>
                <a:gridCol w="863694"/>
                <a:gridCol w="1524000"/>
              </a:tblGrid>
              <a:tr h="284842">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bg1"/>
                          </a:solidFill>
                          <a:latin typeface="+mn-lt"/>
                          <a:ea typeface="+mn-ea"/>
                        </a:rPr>
                        <a:t>IDC WW SMB IT Spending Forecast  IDC</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1400" baseline="0" dirty="0" smtClean="0">
                          <a:solidFill>
                            <a:schemeClr val="tx1"/>
                          </a:solidFill>
                        </a:rPr>
                        <a:t>CAGR (2011-2016)</a:t>
                      </a:r>
                      <a:endParaRPr lang="en-US" sz="14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1400" b="1" strike="noStrike" baseline="0" dirty="0" smtClean="0">
                          <a:solidFill>
                            <a:schemeClr val="tx1"/>
                          </a:solidFill>
                        </a:rPr>
                        <a:t>2011</a:t>
                      </a:r>
                      <a:endParaRPr lang="en-US" sz="1400" b="1" strike="noStrike" baseline="0" dirty="0">
                        <a:solidFill>
                          <a:schemeClr val="tx1"/>
                        </a:solidFill>
                      </a:endParaRPr>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algn="ctr"/>
                      <a:r>
                        <a:rPr lang="en-US" sz="1400" b="1" baseline="0" dirty="0" smtClean="0">
                          <a:solidFill>
                            <a:schemeClr val="tx1"/>
                          </a:solidFill>
                        </a:rPr>
                        <a:t>2016</a:t>
                      </a:r>
                      <a:endParaRPr lang="en-US" sz="1400" b="1"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60000"/>
                        <a:lumOff val="40000"/>
                      </a:schemeClr>
                    </a:solidFill>
                  </a:tcPr>
                </a:tc>
              </a:tr>
              <a:tr h="336852">
                <a:tc vMerge="1">
                  <a:txBody>
                    <a:bodyPr/>
                    <a:lstStyle/>
                    <a:p>
                      <a:pPr algn="ctr"/>
                      <a:endParaRPr lang="en-US" sz="1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smtClean="0"/>
                        <a:t>6.5%</a:t>
                      </a:r>
                      <a:endParaRPr lang="en-US" sz="1400" b="1"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smtClean="0"/>
                        <a:t>$507.6B</a:t>
                      </a:r>
                      <a:endParaRPr lang="en-US" sz="1400" b="1" strike="noStrike" baseline="0" dirty="0">
                        <a:solidFill>
                          <a:schemeClr val="tx1"/>
                        </a:solidFill>
                      </a:endParaRPr>
                    </a:p>
                  </a:txBody>
                  <a:tcPr anchor="ctr"/>
                </a:tc>
                <a:tc>
                  <a:txBody>
                    <a:bodyPr/>
                    <a:lstStyle/>
                    <a:p>
                      <a:pPr algn="ctr"/>
                      <a:r>
                        <a:rPr lang="en-US" sz="1400" b="1" dirty="0" smtClean="0"/>
                        <a:t>$695.4B </a:t>
                      </a:r>
                      <a:endParaRPr lang="en-US" sz="1400" b="1" dirty="0"/>
                    </a:p>
                  </a:txBody>
                  <a:tcPr anchor="ctr">
                    <a:lnR w="12700" cap="flat" cmpd="sng" algn="ctr">
                      <a:solidFill>
                        <a:schemeClr val="tx1"/>
                      </a:solidFill>
                      <a:prstDash val="solid"/>
                      <a:round/>
                      <a:headEnd type="none" w="med" len="med"/>
                      <a:tailEnd type="none" w="med" len="med"/>
                    </a:lnR>
                  </a:tcPr>
                </a:tc>
              </a:tr>
              <a:tr h="336852">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North</a:t>
                      </a:r>
                      <a:r>
                        <a:rPr lang="en-US" sz="1400" baseline="0" dirty="0" smtClean="0">
                          <a:solidFill>
                            <a:schemeClr val="tx1"/>
                          </a:solidFill>
                        </a:rPr>
                        <a:t> America</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t>4.7%</a:t>
                      </a:r>
                      <a:endParaRPr lang="en-US" sz="1400" b="1"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strike="noStrike" baseline="0" dirty="0" smtClean="0">
                          <a:solidFill>
                            <a:schemeClr val="tx1"/>
                          </a:solidFill>
                        </a:rPr>
                        <a:t>$143.0B</a:t>
                      </a:r>
                      <a:endParaRPr lang="en-US" sz="1400" b="1" strike="noStrike" baseline="0" dirty="0">
                        <a:solidFill>
                          <a:schemeClr val="tx1"/>
                        </a:solidFill>
                      </a:endParaRPr>
                    </a:p>
                  </a:txBody>
                  <a:tcPr anchor="ctr"/>
                </a:tc>
                <a:tc>
                  <a:txBody>
                    <a:bodyPr/>
                    <a:lstStyle/>
                    <a:p>
                      <a:pPr algn="ctr"/>
                      <a:r>
                        <a:rPr lang="en-US" sz="1400" b="1" dirty="0" smtClean="0"/>
                        <a:t>$180.2B</a:t>
                      </a:r>
                      <a:endParaRPr lang="en-US" sz="1400" b="1" dirty="0"/>
                    </a:p>
                  </a:txBody>
                  <a:tcPr anchor="ctr">
                    <a:lnR w="12700" cap="flat" cmpd="sng" algn="ctr">
                      <a:solidFill>
                        <a:schemeClr val="tx1"/>
                      </a:solidFill>
                      <a:prstDash val="solid"/>
                      <a:round/>
                      <a:headEnd type="none" w="med" len="med"/>
                      <a:tailEnd type="none" w="med" len="med"/>
                    </a:lnR>
                  </a:tcPr>
                </a:tc>
              </a:tr>
              <a:tr h="336852">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Latin</a:t>
                      </a:r>
                      <a:r>
                        <a:rPr lang="en-US" sz="1400" baseline="0" dirty="0" smtClean="0">
                          <a:solidFill>
                            <a:schemeClr val="tx1"/>
                          </a:solidFill>
                        </a:rPr>
                        <a:t> America</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rgbClr val="C00000"/>
                          </a:solidFill>
                        </a:rPr>
                        <a:t>9.5%</a:t>
                      </a:r>
                      <a:endParaRPr lang="en-US" sz="1400" b="1" dirty="0">
                        <a:solidFill>
                          <a:srgbClr val="C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strike="noStrike" baseline="0" dirty="0" smtClean="0">
                          <a:solidFill>
                            <a:schemeClr val="tx1"/>
                          </a:solidFill>
                        </a:rPr>
                        <a:t>$36.5B</a:t>
                      </a:r>
                      <a:endParaRPr lang="en-US" sz="1400" b="1" strike="noStrike" baseline="0" dirty="0">
                        <a:solidFill>
                          <a:schemeClr val="tx1"/>
                        </a:solidFill>
                      </a:endParaRPr>
                    </a:p>
                  </a:txBody>
                  <a:tcPr anchor="ctr"/>
                </a:tc>
                <a:tc>
                  <a:txBody>
                    <a:bodyPr/>
                    <a:lstStyle/>
                    <a:p>
                      <a:pPr algn="ctr"/>
                      <a:r>
                        <a:rPr lang="en-US" sz="1400" b="1" dirty="0" smtClean="0"/>
                        <a:t>$57.4B</a:t>
                      </a:r>
                      <a:endParaRPr lang="en-US" sz="1400" b="1" dirty="0"/>
                    </a:p>
                  </a:txBody>
                  <a:tcPr anchor="ctr">
                    <a:lnR w="12700" cap="flat" cmpd="sng" algn="ctr">
                      <a:solidFill>
                        <a:schemeClr val="tx1"/>
                      </a:solidFill>
                      <a:prstDash val="solid"/>
                      <a:round/>
                      <a:headEnd type="none" w="med" len="med"/>
                      <a:tailEnd type="none" w="med" len="med"/>
                    </a:lnR>
                  </a:tcPr>
                </a:tc>
              </a:tr>
              <a:tr h="336852">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Western Europe</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t>4.6%</a:t>
                      </a:r>
                      <a:endParaRPr lang="en-US" sz="1400" b="1"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strike="noStrike" baseline="0" dirty="0" smtClean="0">
                          <a:solidFill>
                            <a:schemeClr val="tx1"/>
                          </a:solidFill>
                        </a:rPr>
                        <a:t>$151.3B</a:t>
                      </a:r>
                      <a:endParaRPr lang="en-US" sz="1400" b="1" strike="noStrike" baseline="0" dirty="0">
                        <a:solidFill>
                          <a:schemeClr val="tx1"/>
                        </a:solidFill>
                      </a:endParaRPr>
                    </a:p>
                  </a:txBody>
                  <a:tcPr anchor="ctr"/>
                </a:tc>
                <a:tc>
                  <a:txBody>
                    <a:bodyPr/>
                    <a:lstStyle/>
                    <a:p>
                      <a:pPr algn="ctr"/>
                      <a:r>
                        <a:rPr lang="en-US" sz="1400" b="1" dirty="0" smtClean="0"/>
                        <a:t>$189.8B</a:t>
                      </a:r>
                      <a:endParaRPr lang="en-US" sz="1400" b="1" dirty="0"/>
                    </a:p>
                  </a:txBody>
                  <a:tcPr anchor="ctr">
                    <a:lnR w="12700" cap="flat" cmpd="sng" algn="ctr">
                      <a:solidFill>
                        <a:schemeClr val="tx1"/>
                      </a:solidFill>
                      <a:prstDash val="solid"/>
                      <a:round/>
                      <a:headEnd type="none" w="med" len="med"/>
                      <a:tailEnd type="none" w="med" len="med"/>
                    </a:lnR>
                  </a:tcPr>
                </a:tc>
              </a:tr>
              <a:tr h="336852">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CEMEA</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rgbClr val="C00000"/>
                          </a:solidFill>
                        </a:rPr>
                        <a:t>8.2%</a:t>
                      </a:r>
                      <a:endParaRPr lang="en-US" sz="1400" b="1" dirty="0">
                        <a:solidFill>
                          <a:srgbClr val="C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strike="noStrike" baseline="0" dirty="0" smtClean="0">
                          <a:solidFill>
                            <a:schemeClr val="tx1"/>
                          </a:solidFill>
                        </a:rPr>
                        <a:t>$53.7B</a:t>
                      </a:r>
                      <a:endParaRPr lang="en-US" sz="1400" b="1" strike="noStrike" baseline="0" dirty="0">
                        <a:solidFill>
                          <a:schemeClr val="tx1"/>
                        </a:solidFill>
                      </a:endParaRPr>
                    </a:p>
                  </a:txBody>
                  <a:tcPr anchor="ctr"/>
                </a:tc>
                <a:tc>
                  <a:txBody>
                    <a:bodyPr/>
                    <a:lstStyle/>
                    <a:p>
                      <a:pPr algn="ctr"/>
                      <a:r>
                        <a:rPr lang="en-US" sz="1400" b="1" dirty="0" smtClean="0"/>
                        <a:t>$79.7B</a:t>
                      </a:r>
                      <a:endParaRPr lang="en-US" sz="1400" b="1" dirty="0"/>
                    </a:p>
                  </a:txBody>
                  <a:tcPr anchor="ctr">
                    <a:lnR w="12700" cap="flat" cmpd="sng" algn="ctr">
                      <a:solidFill>
                        <a:schemeClr val="tx1"/>
                      </a:solidFill>
                      <a:prstDash val="solid"/>
                      <a:round/>
                      <a:headEnd type="none" w="med" len="med"/>
                      <a:tailEnd type="none" w="med" len="med"/>
                    </a:lnR>
                  </a:tcPr>
                </a:tc>
              </a:tr>
              <a:tr h="336852">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APAC</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rgbClr val="C00000"/>
                          </a:solidFill>
                        </a:rPr>
                        <a:t>8.9%</a:t>
                      </a:r>
                      <a:endParaRPr lang="en-US" sz="1400" b="1" dirty="0">
                        <a:solidFill>
                          <a:srgbClr val="C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strike="noStrike" baseline="0" dirty="0" smtClean="0">
                          <a:solidFill>
                            <a:schemeClr val="tx1"/>
                          </a:solidFill>
                        </a:rPr>
                        <a:t>$123.1B</a:t>
                      </a:r>
                      <a:endParaRPr lang="en-US" sz="1400" b="1" strike="noStrike" baseline="0" dirty="0">
                        <a:solidFill>
                          <a:schemeClr val="tx1"/>
                        </a:solidFill>
                      </a:endParaRPr>
                    </a:p>
                  </a:txBody>
                  <a:tcPr anchor="ctr"/>
                </a:tc>
                <a:tc>
                  <a:txBody>
                    <a:bodyPr/>
                    <a:lstStyle/>
                    <a:p>
                      <a:pPr algn="ctr"/>
                      <a:r>
                        <a:rPr lang="en-US" sz="1400" b="1" dirty="0" smtClean="0"/>
                        <a:t>$188.2B</a:t>
                      </a:r>
                      <a:endParaRPr lang="en-US" sz="1400" b="1" dirty="0"/>
                    </a:p>
                  </a:txBody>
                  <a:tcPr anchor="ctr">
                    <a:lnR w="12700" cap="flat" cmpd="sng" algn="ctr">
                      <a:solidFill>
                        <a:schemeClr val="tx1"/>
                      </a:solidFill>
                      <a:prstDash val="solid"/>
                      <a:round/>
                      <a:headEnd type="none" w="med" len="med"/>
                      <a:tailEnd type="none" w="med" len="med"/>
                    </a:lnR>
                  </a:tcPr>
                </a:tc>
              </a:tr>
              <a:tr h="336852">
                <a:tc gridSpan="4">
                  <a:txBody>
                    <a:bodyPr/>
                    <a:lstStyle/>
                    <a:p>
                      <a:pPr marL="285750" marR="0" lvl="1"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kern="1200" dirty="0" smtClean="0">
                          <a:solidFill>
                            <a:schemeClr val="tx1"/>
                          </a:solidFill>
                          <a:latin typeface="+mn-lt"/>
                          <a:ea typeface="+mn-ea"/>
                          <a:cs typeface="+mn-cs"/>
                        </a:rPr>
                        <a:t>All</a:t>
                      </a:r>
                      <a:r>
                        <a:rPr lang="en-US" sz="1100" kern="1200" baseline="0" dirty="0" smtClean="0">
                          <a:solidFill>
                            <a:schemeClr val="tx1"/>
                          </a:solidFill>
                          <a:latin typeface="+mn-lt"/>
                          <a:ea typeface="+mn-ea"/>
                          <a:cs typeface="+mn-cs"/>
                        </a:rPr>
                        <a:t> company size sub-segment forecasted to have around 6.3%-6.7% CAGR (</a:t>
                      </a:r>
                      <a:r>
                        <a:rPr lang="en-US" sz="1100" kern="1200" dirty="0" smtClean="0">
                          <a:solidFill>
                            <a:schemeClr val="tx1"/>
                          </a:solidFill>
                          <a:latin typeface="+mn-lt"/>
                          <a:ea typeface="+mn-ea"/>
                          <a:cs typeface="+mn-cs"/>
                        </a:rPr>
                        <a:t>2011–2016)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3" name="TextBox 2"/>
          <p:cNvSpPr txBox="1"/>
          <p:nvPr/>
        </p:nvSpPr>
        <p:spPr>
          <a:xfrm>
            <a:off x="6617978" y="4384495"/>
            <a:ext cx="1968809" cy="276999"/>
          </a:xfrm>
          <a:prstGeom prst="rect">
            <a:avLst/>
          </a:prstGeom>
          <a:noFill/>
        </p:spPr>
        <p:txBody>
          <a:bodyPr wrap="none" rtlCol="0">
            <a:spAutoFit/>
          </a:bodyPr>
          <a:lstStyle/>
          <a:p>
            <a:r>
              <a:rPr lang="en-US" sz="1200" i="1" dirty="0" smtClean="0">
                <a:solidFill>
                  <a:srgbClr val="333333"/>
                </a:solidFill>
              </a:rPr>
              <a:t>Source: IDC, March 2012</a:t>
            </a:r>
          </a:p>
        </p:txBody>
      </p:sp>
    </p:spTree>
    <p:extLst>
      <p:ext uri="{BB962C8B-B14F-4D97-AF65-F5344CB8AC3E}">
        <p14:creationId xmlns:p14="http://schemas.microsoft.com/office/powerpoint/2010/main" val="11682759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a:spLocks noGrp="1"/>
          </p:cNvSpPr>
          <p:nvPr>
            <p:ph type="title"/>
          </p:nvPr>
        </p:nvSpPr>
        <p:spPr>
          <a:xfrm>
            <a:off x="356616" y="171450"/>
            <a:ext cx="8492109" cy="333375"/>
          </a:xfrm>
        </p:spPr>
        <p:txBody>
          <a:bodyPr/>
          <a:lstStyle/>
          <a:p>
            <a:r>
              <a:rPr lang="en-US" dirty="0" smtClean="0"/>
              <a:t>SMB Segment Total Addressable Market – </a:t>
            </a:r>
            <a:r>
              <a:rPr lang="en-US" sz="1800" dirty="0" smtClean="0"/>
              <a:t>Market Segment not Sales Coverage </a:t>
            </a:r>
            <a:endParaRPr lang="en-US" dirty="0"/>
          </a:p>
        </p:txBody>
      </p:sp>
      <p:grpSp>
        <p:nvGrpSpPr>
          <p:cNvPr id="2" name="Group 99"/>
          <p:cNvGrpSpPr/>
          <p:nvPr/>
        </p:nvGrpSpPr>
        <p:grpSpPr>
          <a:xfrm>
            <a:off x="725028" y="1195426"/>
            <a:ext cx="3088479" cy="4811372"/>
            <a:chOff x="622130" y="906937"/>
            <a:chExt cx="3396197" cy="5292526"/>
          </a:xfrm>
        </p:grpSpPr>
        <p:sp>
          <p:nvSpPr>
            <p:cNvPr id="7" name="AutoShape 7"/>
            <p:cNvSpPr>
              <a:spLocks noChangeArrowheads="1"/>
            </p:cNvSpPr>
            <p:nvPr/>
          </p:nvSpPr>
          <p:spPr bwMode="auto">
            <a:xfrm>
              <a:off x="930979" y="906937"/>
              <a:ext cx="2779630" cy="4241393"/>
            </a:xfrm>
            <a:prstGeom prst="triangle">
              <a:avLst>
                <a:gd name="adj" fmla="val 50000"/>
              </a:avLst>
            </a:prstGeom>
            <a:solidFill>
              <a:schemeClr val="bg1">
                <a:alpha val="94116"/>
              </a:schemeClr>
            </a:solidFill>
            <a:ln w="12700">
              <a:noFill/>
              <a:miter lim="800000"/>
              <a:headEnd/>
              <a:tailEnd/>
            </a:ln>
          </p:spPr>
          <p:txBody>
            <a:bodyPr wrap="none" anchor="ctr"/>
            <a:lstStyle/>
            <a:p>
              <a:pPr>
                <a:spcAft>
                  <a:spcPct val="0"/>
                </a:spcAft>
              </a:pPr>
              <a:endParaRPr lang="en-US" sz="1600" dirty="0">
                <a:solidFill>
                  <a:srgbClr val="000000"/>
                </a:solidFill>
                <a:latin typeface="Calibri" pitchFamily="34" charset="0"/>
                <a:cs typeface="Arial" pitchFamily="-65" charset="0"/>
              </a:endParaRPr>
            </a:p>
          </p:txBody>
        </p:sp>
        <p:sp>
          <p:nvSpPr>
            <p:cNvPr id="8" name="AutoShape 8"/>
            <p:cNvSpPr>
              <a:spLocks noChangeArrowheads="1"/>
            </p:cNvSpPr>
            <p:nvPr/>
          </p:nvSpPr>
          <p:spPr bwMode="auto">
            <a:xfrm rot="10800000">
              <a:off x="902902" y="4787191"/>
              <a:ext cx="2835785" cy="737866"/>
            </a:xfrm>
            <a:custGeom>
              <a:avLst/>
              <a:gdLst>
                <a:gd name="T0" fmla="*/ 259 w 21600"/>
                <a:gd name="T1" fmla="*/ 2 h 21600"/>
                <a:gd name="T2" fmla="*/ 136 w 21600"/>
                <a:gd name="T3" fmla="*/ 4 h 21600"/>
                <a:gd name="T4" fmla="*/ 13 w 21600"/>
                <a:gd name="T5" fmla="*/ 2 h 21600"/>
                <a:gd name="T6" fmla="*/ 136 w 21600"/>
                <a:gd name="T7" fmla="*/ 0 h 21600"/>
                <a:gd name="T8" fmla="*/ 0 60000 65536"/>
                <a:gd name="T9" fmla="*/ 0 60000 65536"/>
                <a:gd name="T10" fmla="*/ 0 60000 65536"/>
                <a:gd name="T11" fmla="*/ 0 60000 65536"/>
                <a:gd name="T12" fmla="*/ 2798 w 21600"/>
                <a:gd name="T13" fmla="*/ 2797 h 21600"/>
                <a:gd name="T14" fmla="*/ 18802 w 21600"/>
                <a:gd name="T15" fmla="*/ 18803 h 21600"/>
              </a:gdLst>
              <a:ahLst/>
              <a:cxnLst>
                <a:cxn ang="T8">
                  <a:pos x="T0" y="T1"/>
                </a:cxn>
                <a:cxn ang="T9">
                  <a:pos x="T2" y="T3"/>
                </a:cxn>
                <a:cxn ang="T10">
                  <a:pos x="T4" y="T5"/>
                </a:cxn>
                <a:cxn ang="T11">
                  <a:pos x="T6" y="T7"/>
                </a:cxn>
              </a:cxnLst>
              <a:rect l="T12" t="T13" r="T14" b="T15"/>
              <a:pathLst>
                <a:path w="21600" h="21600">
                  <a:moveTo>
                    <a:pt x="0" y="0"/>
                  </a:moveTo>
                  <a:lnTo>
                    <a:pt x="1999" y="21600"/>
                  </a:lnTo>
                  <a:lnTo>
                    <a:pt x="19601" y="21600"/>
                  </a:lnTo>
                  <a:lnTo>
                    <a:pt x="21600" y="0"/>
                  </a:lnTo>
                  <a:close/>
                </a:path>
              </a:pathLst>
            </a:custGeom>
            <a:solidFill>
              <a:schemeClr val="accent4">
                <a:lumMod val="75000"/>
                <a:alpha val="64000"/>
              </a:schemeClr>
            </a:solidFill>
            <a:ln w="12700">
              <a:solidFill>
                <a:schemeClr val="bg2"/>
              </a:solidFill>
              <a:miter lim="800000"/>
              <a:headEnd/>
              <a:tailEnd/>
            </a:ln>
          </p:spPr>
          <p:txBody>
            <a:bodyPr wrap="none" anchor="ctr"/>
            <a:lstStyle/>
            <a:p>
              <a:pPr>
                <a:spcAft>
                  <a:spcPct val="0"/>
                </a:spcAft>
              </a:pPr>
              <a:endParaRPr lang="en-US" sz="1600" dirty="0">
                <a:solidFill>
                  <a:srgbClr val="000000"/>
                </a:solidFill>
                <a:latin typeface="Calibri" pitchFamily="34" charset="0"/>
                <a:cs typeface="Arial" pitchFamily="-65" charset="0"/>
              </a:endParaRPr>
            </a:p>
          </p:txBody>
        </p:sp>
        <p:sp>
          <p:nvSpPr>
            <p:cNvPr id="9" name="AutoShape 9"/>
            <p:cNvSpPr>
              <a:spLocks noChangeArrowheads="1"/>
            </p:cNvSpPr>
            <p:nvPr/>
          </p:nvSpPr>
          <p:spPr bwMode="auto">
            <a:xfrm rot="10800000">
              <a:off x="1175484" y="3967975"/>
              <a:ext cx="2290621" cy="806873"/>
            </a:xfrm>
            <a:custGeom>
              <a:avLst/>
              <a:gdLst>
                <a:gd name="T0" fmla="*/ 167 w 21600"/>
                <a:gd name="T1" fmla="*/ 2 h 21600"/>
                <a:gd name="T2" fmla="*/ 89 w 21600"/>
                <a:gd name="T3" fmla="*/ 4 h 21600"/>
                <a:gd name="T4" fmla="*/ 10 w 21600"/>
                <a:gd name="T5" fmla="*/ 2 h 21600"/>
                <a:gd name="T6" fmla="*/ 89 w 21600"/>
                <a:gd name="T7" fmla="*/ 0 h 21600"/>
                <a:gd name="T8" fmla="*/ 0 60000 65536"/>
                <a:gd name="T9" fmla="*/ 0 60000 65536"/>
                <a:gd name="T10" fmla="*/ 0 60000 65536"/>
                <a:gd name="T11" fmla="*/ 0 60000 65536"/>
                <a:gd name="T12" fmla="*/ 3034 w 21600"/>
                <a:gd name="T13" fmla="*/ 3055 h 21600"/>
                <a:gd name="T14" fmla="*/ 18566 w 21600"/>
                <a:gd name="T15" fmla="*/ 18545 h 21600"/>
              </a:gdLst>
              <a:ahLst/>
              <a:cxnLst>
                <a:cxn ang="T8">
                  <a:pos x="T0" y="T1"/>
                </a:cxn>
                <a:cxn ang="T9">
                  <a:pos x="T2" y="T3"/>
                </a:cxn>
                <a:cxn ang="T10">
                  <a:pos x="T4" y="T5"/>
                </a:cxn>
                <a:cxn ang="T11">
                  <a:pos x="T6" y="T7"/>
                </a:cxn>
              </a:cxnLst>
              <a:rect l="T12" t="T13" r="T14" b="T15"/>
              <a:pathLst>
                <a:path w="21600" h="21600">
                  <a:moveTo>
                    <a:pt x="0" y="0"/>
                  </a:moveTo>
                  <a:lnTo>
                    <a:pt x="2469" y="21600"/>
                  </a:lnTo>
                  <a:lnTo>
                    <a:pt x="19131" y="21600"/>
                  </a:lnTo>
                  <a:lnTo>
                    <a:pt x="21600" y="0"/>
                  </a:lnTo>
                  <a:close/>
                </a:path>
              </a:pathLst>
            </a:custGeom>
            <a:solidFill>
              <a:schemeClr val="accent4">
                <a:lumMod val="60000"/>
                <a:lumOff val="40000"/>
              </a:schemeClr>
            </a:solidFill>
            <a:ln w="12700">
              <a:solidFill>
                <a:schemeClr val="bg2"/>
              </a:solidFill>
              <a:miter lim="800000"/>
              <a:headEnd/>
              <a:tailEnd/>
            </a:ln>
          </p:spPr>
          <p:txBody>
            <a:bodyPr wrap="none" anchor="ctr"/>
            <a:lstStyle/>
            <a:p>
              <a:pPr>
                <a:spcAft>
                  <a:spcPct val="0"/>
                </a:spcAft>
              </a:pPr>
              <a:endParaRPr lang="en-US" sz="1600" dirty="0">
                <a:solidFill>
                  <a:srgbClr val="000000"/>
                </a:solidFill>
                <a:latin typeface="Calibri" pitchFamily="34" charset="0"/>
                <a:cs typeface="Arial" pitchFamily="-65" charset="0"/>
              </a:endParaRPr>
            </a:p>
          </p:txBody>
        </p:sp>
        <p:sp>
          <p:nvSpPr>
            <p:cNvPr id="10" name="AutoShape 10"/>
            <p:cNvSpPr>
              <a:spLocks noChangeArrowheads="1"/>
            </p:cNvSpPr>
            <p:nvPr/>
          </p:nvSpPr>
          <p:spPr bwMode="auto">
            <a:xfrm rot="10800000">
              <a:off x="1459622" y="3151413"/>
              <a:ext cx="1755677" cy="806875"/>
            </a:xfrm>
            <a:custGeom>
              <a:avLst/>
              <a:gdLst>
                <a:gd name="T0" fmla="*/ 93 w 21600"/>
                <a:gd name="T1" fmla="*/ 2 h 21600"/>
                <a:gd name="T2" fmla="*/ 50 w 21600"/>
                <a:gd name="T3" fmla="*/ 4 h 21600"/>
                <a:gd name="T4" fmla="*/ 8 w 21600"/>
                <a:gd name="T5" fmla="*/ 2 h 21600"/>
                <a:gd name="T6" fmla="*/ 50 w 21600"/>
                <a:gd name="T7" fmla="*/ 0 h 21600"/>
                <a:gd name="T8" fmla="*/ 0 60000 65536"/>
                <a:gd name="T9" fmla="*/ 0 60000 65536"/>
                <a:gd name="T10" fmla="*/ 0 60000 65536"/>
                <a:gd name="T11" fmla="*/ 0 60000 65536"/>
                <a:gd name="T12" fmla="*/ 3454 w 21600"/>
                <a:gd name="T13" fmla="*/ 3482 h 21600"/>
                <a:gd name="T14" fmla="*/ 18146 w 21600"/>
                <a:gd name="T15" fmla="*/ 18118 h 21600"/>
              </a:gdLst>
              <a:ahLst/>
              <a:cxnLst>
                <a:cxn ang="T8">
                  <a:pos x="T0" y="T1"/>
                </a:cxn>
                <a:cxn ang="T9">
                  <a:pos x="T2" y="T3"/>
                </a:cxn>
                <a:cxn ang="T10">
                  <a:pos x="T4" y="T5"/>
                </a:cxn>
                <a:cxn ang="T11">
                  <a:pos x="T6" y="T7"/>
                </a:cxn>
              </a:cxnLst>
              <a:rect l="T12" t="T13" r="T14" b="T15"/>
              <a:pathLst>
                <a:path w="21600" h="21600">
                  <a:moveTo>
                    <a:pt x="0" y="0"/>
                  </a:moveTo>
                  <a:lnTo>
                    <a:pt x="3295" y="21600"/>
                  </a:lnTo>
                  <a:lnTo>
                    <a:pt x="18305" y="21600"/>
                  </a:lnTo>
                  <a:lnTo>
                    <a:pt x="21600" y="0"/>
                  </a:lnTo>
                  <a:close/>
                </a:path>
              </a:pathLst>
            </a:custGeom>
            <a:solidFill>
              <a:schemeClr val="accent4">
                <a:lumMod val="40000"/>
                <a:lumOff val="60000"/>
              </a:schemeClr>
            </a:solidFill>
            <a:ln w="12700">
              <a:solidFill>
                <a:schemeClr val="bg2"/>
              </a:solidFill>
              <a:miter lim="800000"/>
              <a:headEnd/>
              <a:tailEnd/>
            </a:ln>
          </p:spPr>
          <p:txBody>
            <a:bodyPr wrap="none" anchor="ctr"/>
            <a:lstStyle/>
            <a:p>
              <a:pPr>
                <a:spcAft>
                  <a:spcPct val="0"/>
                </a:spcAft>
              </a:pPr>
              <a:endParaRPr lang="en-US" sz="1600" dirty="0">
                <a:solidFill>
                  <a:srgbClr val="000000"/>
                </a:solidFill>
                <a:latin typeface="Calibri" pitchFamily="34" charset="0"/>
                <a:cs typeface="Arial" pitchFamily="-65" charset="0"/>
              </a:endParaRPr>
            </a:p>
          </p:txBody>
        </p:sp>
        <p:sp>
          <p:nvSpPr>
            <p:cNvPr id="11" name="AutoShape 11"/>
            <p:cNvSpPr>
              <a:spLocks noChangeArrowheads="1"/>
            </p:cNvSpPr>
            <p:nvPr/>
          </p:nvSpPr>
          <p:spPr bwMode="auto">
            <a:xfrm rot="10800000">
              <a:off x="1728694" y="2326428"/>
              <a:ext cx="1207567" cy="804219"/>
            </a:xfrm>
            <a:custGeom>
              <a:avLst/>
              <a:gdLst>
                <a:gd name="T0" fmla="*/ 42 w 21600"/>
                <a:gd name="T1" fmla="*/ 2 h 21600"/>
                <a:gd name="T2" fmla="*/ 24 w 21600"/>
                <a:gd name="T3" fmla="*/ 4 h 21600"/>
                <a:gd name="T4" fmla="*/ 5 w 21600"/>
                <a:gd name="T5" fmla="*/ 2 h 21600"/>
                <a:gd name="T6" fmla="*/ 24 w 21600"/>
                <a:gd name="T7" fmla="*/ 0 h 21600"/>
                <a:gd name="T8" fmla="*/ 0 60000 65536"/>
                <a:gd name="T9" fmla="*/ 0 60000 65536"/>
                <a:gd name="T10" fmla="*/ 0 60000 65536"/>
                <a:gd name="T11" fmla="*/ 0 60000 65536"/>
                <a:gd name="T12" fmla="*/ 4299 w 21600"/>
                <a:gd name="T13" fmla="*/ 4277 h 21600"/>
                <a:gd name="T14" fmla="*/ 17301 w 21600"/>
                <a:gd name="T15" fmla="*/ 17323 h 21600"/>
              </a:gdLst>
              <a:ahLst/>
              <a:cxnLst>
                <a:cxn ang="T8">
                  <a:pos x="T0" y="T1"/>
                </a:cxn>
                <a:cxn ang="T9">
                  <a:pos x="T2" y="T3"/>
                </a:cxn>
                <a:cxn ang="T10">
                  <a:pos x="T4" y="T5"/>
                </a:cxn>
                <a:cxn ang="T11">
                  <a:pos x="T6" y="T7"/>
                </a:cxn>
              </a:cxnLst>
              <a:rect l="T12" t="T13" r="T14" b="T15"/>
              <a:pathLst>
                <a:path w="21600" h="21600">
                  <a:moveTo>
                    <a:pt x="0" y="0"/>
                  </a:moveTo>
                  <a:lnTo>
                    <a:pt x="5014" y="21600"/>
                  </a:lnTo>
                  <a:lnTo>
                    <a:pt x="16586" y="21600"/>
                  </a:lnTo>
                  <a:lnTo>
                    <a:pt x="21600" y="0"/>
                  </a:lnTo>
                  <a:close/>
                </a:path>
              </a:pathLst>
            </a:custGeom>
            <a:solidFill>
              <a:schemeClr val="accent2">
                <a:lumMod val="40000"/>
                <a:lumOff val="60000"/>
              </a:schemeClr>
            </a:solidFill>
            <a:ln w="12700">
              <a:solidFill>
                <a:schemeClr val="bg2"/>
              </a:solidFill>
              <a:miter lim="800000"/>
              <a:headEnd/>
              <a:tailEnd/>
            </a:ln>
          </p:spPr>
          <p:txBody>
            <a:bodyPr wrap="none" anchor="ctr"/>
            <a:lstStyle/>
            <a:p>
              <a:pPr>
                <a:spcAft>
                  <a:spcPct val="0"/>
                </a:spcAft>
              </a:pPr>
              <a:endParaRPr lang="en-US" sz="1600" dirty="0">
                <a:solidFill>
                  <a:srgbClr val="000000"/>
                </a:solidFill>
                <a:latin typeface="Calibri" pitchFamily="34" charset="0"/>
                <a:cs typeface="Arial" pitchFamily="-65" charset="0"/>
              </a:endParaRPr>
            </a:p>
          </p:txBody>
        </p:sp>
        <p:sp>
          <p:nvSpPr>
            <p:cNvPr id="12" name="AutoShape 12"/>
            <p:cNvSpPr>
              <a:spLocks noChangeArrowheads="1"/>
            </p:cNvSpPr>
            <p:nvPr/>
          </p:nvSpPr>
          <p:spPr bwMode="auto">
            <a:xfrm>
              <a:off x="1998387" y="1063037"/>
              <a:ext cx="639337" cy="1259735"/>
            </a:xfrm>
            <a:prstGeom prst="triangle">
              <a:avLst>
                <a:gd name="adj" fmla="val 50000"/>
              </a:avLst>
            </a:prstGeom>
            <a:solidFill>
              <a:schemeClr val="accent2">
                <a:lumMod val="75000"/>
                <a:alpha val="62000"/>
              </a:schemeClr>
            </a:solidFill>
            <a:ln w="12700">
              <a:solidFill>
                <a:schemeClr val="bg2"/>
              </a:solidFill>
              <a:miter lim="800000"/>
              <a:headEnd/>
              <a:tailEnd/>
            </a:ln>
          </p:spPr>
          <p:txBody>
            <a:bodyPr wrap="none" anchor="ctr"/>
            <a:lstStyle/>
            <a:p>
              <a:pPr>
                <a:spcAft>
                  <a:spcPct val="0"/>
                </a:spcAft>
              </a:pPr>
              <a:endParaRPr lang="en-US" sz="1600" dirty="0">
                <a:solidFill>
                  <a:srgbClr val="000000"/>
                </a:solidFill>
                <a:latin typeface="Calibri" pitchFamily="34" charset="0"/>
                <a:cs typeface="Arial" pitchFamily="-65" charset="0"/>
              </a:endParaRPr>
            </a:p>
          </p:txBody>
        </p:sp>
        <p:sp>
          <p:nvSpPr>
            <p:cNvPr id="13" name="AutoShape 13"/>
            <p:cNvSpPr>
              <a:spLocks noChangeArrowheads="1"/>
            </p:cNvSpPr>
            <p:nvPr/>
          </p:nvSpPr>
          <p:spPr bwMode="auto">
            <a:xfrm rot="10800000">
              <a:off x="622130" y="5525256"/>
              <a:ext cx="3396197" cy="674207"/>
            </a:xfrm>
            <a:custGeom>
              <a:avLst/>
              <a:gdLst>
                <a:gd name="T0" fmla="*/ 372 w 21600"/>
                <a:gd name="T1" fmla="*/ 2 h 21600"/>
                <a:gd name="T2" fmla="*/ 194 w 21600"/>
                <a:gd name="T3" fmla="*/ 4 h 21600"/>
                <a:gd name="T4" fmla="*/ 16 w 21600"/>
                <a:gd name="T5" fmla="*/ 2 h 21600"/>
                <a:gd name="T6" fmla="*/ 194 w 21600"/>
                <a:gd name="T7" fmla="*/ 0 h 21600"/>
                <a:gd name="T8" fmla="*/ 0 60000 65536"/>
                <a:gd name="T9" fmla="*/ 0 60000 65536"/>
                <a:gd name="T10" fmla="*/ 0 60000 65536"/>
                <a:gd name="T11" fmla="*/ 0 60000 65536"/>
                <a:gd name="T12" fmla="*/ 2685 w 21600"/>
                <a:gd name="T13" fmla="*/ 2709 h 21600"/>
                <a:gd name="T14" fmla="*/ 18915 w 21600"/>
                <a:gd name="T15" fmla="*/ 18891 h 21600"/>
              </a:gdLst>
              <a:ahLst/>
              <a:cxnLst>
                <a:cxn ang="T8">
                  <a:pos x="T0" y="T1"/>
                </a:cxn>
                <a:cxn ang="T9">
                  <a:pos x="T2" y="T3"/>
                </a:cxn>
                <a:cxn ang="T10">
                  <a:pos x="T4" y="T5"/>
                </a:cxn>
                <a:cxn ang="T11">
                  <a:pos x="T6" y="T7"/>
                </a:cxn>
              </a:cxnLst>
              <a:rect l="T12" t="T13" r="T14" b="T15"/>
              <a:pathLst>
                <a:path w="21600" h="21600">
                  <a:moveTo>
                    <a:pt x="0" y="0"/>
                  </a:moveTo>
                  <a:lnTo>
                    <a:pt x="1766" y="21600"/>
                  </a:lnTo>
                  <a:lnTo>
                    <a:pt x="19834" y="21600"/>
                  </a:lnTo>
                  <a:lnTo>
                    <a:pt x="21600" y="0"/>
                  </a:lnTo>
                  <a:close/>
                </a:path>
              </a:pathLst>
            </a:custGeom>
            <a:solidFill>
              <a:srgbClr val="FF6E01">
                <a:alpha val="77000"/>
              </a:srgbClr>
            </a:solidFill>
            <a:ln w="12700">
              <a:solidFill>
                <a:schemeClr val="bg2"/>
              </a:solidFill>
              <a:miter lim="800000"/>
              <a:headEnd/>
              <a:tailEnd/>
            </a:ln>
          </p:spPr>
          <p:txBody>
            <a:bodyPr rot="10800000" wrap="none" anchor="ctr"/>
            <a:lstStyle/>
            <a:p>
              <a:pPr>
                <a:spcAft>
                  <a:spcPct val="0"/>
                </a:spcAft>
              </a:pPr>
              <a:endParaRPr lang="en-US" sz="1600" dirty="0">
                <a:solidFill>
                  <a:srgbClr val="000000"/>
                </a:solidFill>
                <a:latin typeface="Calibri" pitchFamily="34" charset="0"/>
                <a:cs typeface="Arial" pitchFamily="-65" charset="0"/>
              </a:endParaRPr>
            </a:p>
          </p:txBody>
        </p:sp>
        <p:sp>
          <p:nvSpPr>
            <p:cNvPr id="14" name="Text Box 14"/>
            <p:cNvSpPr txBox="1">
              <a:spLocks noChangeArrowheads="1"/>
            </p:cNvSpPr>
            <p:nvPr/>
          </p:nvSpPr>
          <p:spPr bwMode="auto">
            <a:xfrm>
              <a:off x="1845383" y="1570022"/>
              <a:ext cx="1026150" cy="609400"/>
            </a:xfrm>
            <a:prstGeom prst="rect">
              <a:avLst/>
            </a:prstGeom>
            <a:noFill/>
            <a:ln w="9525">
              <a:noFill/>
              <a:miter lim="800000"/>
              <a:headEnd/>
              <a:tailEnd/>
            </a:ln>
          </p:spPr>
          <p:txBody>
            <a:bodyPr wrap="square">
              <a:spAutoFit/>
            </a:bodyPr>
            <a:lstStyle/>
            <a:p>
              <a:pPr algn="ctr" eaLnBrk="0" hangingPunct="0">
                <a:lnSpc>
                  <a:spcPct val="50000"/>
                </a:lnSpc>
                <a:spcBef>
                  <a:spcPct val="50000"/>
                </a:spcBef>
                <a:spcAft>
                  <a:spcPct val="0"/>
                </a:spcAft>
              </a:pPr>
              <a:r>
                <a:rPr lang="en-US" sz="1000" dirty="0" smtClean="0">
                  <a:solidFill>
                    <a:srgbClr val="333333"/>
                  </a:solidFill>
                  <a:latin typeface="Calibri" pitchFamily="34" charset="0"/>
                  <a:cs typeface="Arial" pitchFamily="-65" charset="0"/>
                </a:rPr>
                <a:t>Enterprise </a:t>
              </a:r>
              <a:endParaRPr lang="en-US" sz="1000" dirty="0">
                <a:solidFill>
                  <a:srgbClr val="333333"/>
                </a:solidFill>
                <a:latin typeface="Calibri" pitchFamily="34" charset="0"/>
                <a:cs typeface="Arial" pitchFamily="-65" charset="0"/>
              </a:endParaRPr>
            </a:p>
            <a:p>
              <a:pPr algn="ctr" eaLnBrk="0" hangingPunct="0">
                <a:lnSpc>
                  <a:spcPct val="50000"/>
                </a:lnSpc>
                <a:spcBef>
                  <a:spcPct val="50000"/>
                </a:spcBef>
                <a:spcAft>
                  <a:spcPct val="0"/>
                </a:spcAft>
              </a:pPr>
              <a:r>
                <a:rPr lang="en-US" sz="1000" dirty="0">
                  <a:solidFill>
                    <a:srgbClr val="333333"/>
                  </a:solidFill>
                  <a:latin typeface="Calibri" pitchFamily="34" charset="0"/>
                  <a:cs typeface="Arial" pitchFamily="-65" charset="0"/>
                </a:rPr>
                <a:t>5,000</a:t>
              </a:r>
              <a:r>
                <a:rPr lang="en-US" sz="1000" dirty="0" smtClean="0">
                  <a:solidFill>
                    <a:srgbClr val="333333"/>
                  </a:solidFill>
                  <a:latin typeface="Calibri" pitchFamily="34" charset="0"/>
                  <a:cs typeface="Arial" pitchFamily="-65" charset="0"/>
                </a:rPr>
                <a:t>+</a:t>
              </a:r>
            </a:p>
            <a:p>
              <a:pPr eaLnBrk="0" hangingPunct="0">
                <a:lnSpc>
                  <a:spcPct val="50000"/>
                </a:lnSpc>
                <a:spcBef>
                  <a:spcPct val="50000"/>
                </a:spcBef>
                <a:spcAft>
                  <a:spcPct val="0"/>
                </a:spcAft>
              </a:pPr>
              <a:r>
                <a:rPr lang="en-US" sz="1000" dirty="0" smtClean="0">
                  <a:solidFill>
                    <a:srgbClr val="333333"/>
                  </a:solidFill>
                  <a:latin typeface="Calibri" pitchFamily="34" charset="0"/>
                  <a:cs typeface="Arial" pitchFamily="-65" charset="0"/>
                </a:rPr>
                <a:t/>
              </a:r>
              <a:br>
                <a:rPr lang="en-US" sz="1000" dirty="0" smtClean="0">
                  <a:solidFill>
                    <a:srgbClr val="333333"/>
                  </a:solidFill>
                  <a:latin typeface="Calibri" pitchFamily="34" charset="0"/>
                  <a:cs typeface="Arial" pitchFamily="-65" charset="0"/>
                </a:rPr>
              </a:br>
              <a:endParaRPr lang="en-US" sz="1000" dirty="0">
                <a:solidFill>
                  <a:srgbClr val="333333"/>
                </a:solidFill>
                <a:latin typeface="Calibri" pitchFamily="34" charset="0"/>
                <a:cs typeface="Arial" pitchFamily="-65" charset="0"/>
              </a:endParaRPr>
            </a:p>
          </p:txBody>
        </p:sp>
        <p:sp>
          <p:nvSpPr>
            <p:cNvPr id="15" name="Text Box 15"/>
            <p:cNvSpPr txBox="1">
              <a:spLocks noChangeArrowheads="1"/>
            </p:cNvSpPr>
            <p:nvPr/>
          </p:nvSpPr>
          <p:spPr bwMode="auto">
            <a:xfrm>
              <a:off x="1758622" y="2572600"/>
              <a:ext cx="1124129" cy="355483"/>
            </a:xfrm>
            <a:prstGeom prst="rect">
              <a:avLst/>
            </a:prstGeom>
            <a:noFill/>
            <a:ln w="9525">
              <a:noFill/>
              <a:miter lim="800000"/>
              <a:headEnd/>
              <a:tailEnd/>
            </a:ln>
          </p:spPr>
          <p:txBody>
            <a:bodyPr wrap="square">
              <a:spAutoFit/>
            </a:bodyPr>
            <a:lstStyle/>
            <a:p>
              <a:pPr algn="ctr" eaLnBrk="0" hangingPunct="0">
                <a:lnSpc>
                  <a:spcPct val="50000"/>
                </a:lnSpc>
                <a:spcBef>
                  <a:spcPct val="50000"/>
                </a:spcBef>
                <a:spcAft>
                  <a:spcPct val="0"/>
                </a:spcAft>
              </a:pPr>
              <a:r>
                <a:rPr lang="en-US" sz="1000" dirty="0" smtClean="0">
                  <a:solidFill>
                    <a:srgbClr val="333333"/>
                  </a:solidFill>
                  <a:latin typeface="Calibri" pitchFamily="34" charset="0"/>
                  <a:cs typeface="Arial" pitchFamily="-65" charset="0"/>
                </a:rPr>
                <a:t>Commercial</a:t>
              </a:r>
              <a:endParaRPr lang="en-US" sz="1000" dirty="0">
                <a:solidFill>
                  <a:srgbClr val="333333"/>
                </a:solidFill>
                <a:latin typeface="Calibri" pitchFamily="34" charset="0"/>
                <a:cs typeface="Arial" pitchFamily="-65" charset="0"/>
              </a:endParaRPr>
            </a:p>
            <a:p>
              <a:pPr algn="ctr" eaLnBrk="0" hangingPunct="0">
                <a:lnSpc>
                  <a:spcPct val="50000"/>
                </a:lnSpc>
                <a:spcBef>
                  <a:spcPct val="50000"/>
                </a:spcBef>
                <a:spcAft>
                  <a:spcPct val="0"/>
                </a:spcAft>
              </a:pPr>
              <a:r>
                <a:rPr lang="en-US" sz="1000" dirty="0" smtClean="0">
                  <a:solidFill>
                    <a:srgbClr val="333333"/>
                  </a:solidFill>
                  <a:latin typeface="Calibri" pitchFamily="34" charset="0"/>
                  <a:cs typeface="Arial" pitchFamily="-65" charset="0"/>
                </a:rPr>
                <a:t>1,000-4,999</a:t>
              </a:r>
            </a:p>
          </p:txBody>
        </p:sp>
        <p:sp>
          <p:nvSpPr>
            <p:cNvPr id="16" name="Text Box 16"/>
            <p:cNvSpPr txBox="1">
              <a:spLocks noChangeArrowheads="1"/>
            </p:cNvSpPr>
            <p:nvPr/>
          </p:nvSpPr>
          <p:spPr bwMode="auto">
            <a:xfrm>
              <a:off x="1614328" y="3311758"/>
              <a:ext cx="1473676" cy="457049"/>
            </a:xfrm>
            <a:prstGeom prst="rect">
              <a:avLst/>
            </a:prstGeom>
            <a:noFill/>
            <a:ln w="9525">
              <a:noFill/>
              <a:miter lim="800000"/>
              <a:headEnd/>
              <a:tailEnd/>
            </a:ln>
          </p:spPr>
          <p:txBody>
            <a:bodyPr wrap="square">
              <a:spAutoFit/>
            </a:bodyPr>
            <a:lstStyle/>
            <a:p>
              <a:pPr algn="ctr" eaLnBrk="0" hangingPunct="0">
                <a:spcBef>
                  <a:spcPct val="10000"/>
                </a:spcBef>
                <a:spcAft>
                  <a:spcPct val="0"/>
                </a:spcAft>
              </a:pPr>
              <a:r>
                <a:rPr lang="en-US" sz="1000" dirty="0" smtClean="0">
                  <a:solidFill>
                    <a:srgbClr val="000000"/>
                  </a:solidFill>
                  <a:latin typeface="Calibri" pitchFamily="34" charset="0"/>
                  <a:cs typeface="Arial" pitchFamily="-65" charset="0"/>
                </a:rPr>
                <a:t>Medium Business</a:t>
              </a:r>
            </a:p>
            <a:p>
              <a:pPr algn="ctr" eaLnBrk="0" hangingPunct="0">
                <a:spcBef>
                  <a:spcPct val="10000"/>
                </a:spcBef>
                <a:spcAft>
                  <a:spcPct val="0"/>
                </a:spcAft>
              </a:pPr>
              <a:r>
                <a:rPr lang="en-US" sz="1000" dirty="0" smtClean="0">
                  <a:solidFill>
                    <a:srgbClr val="000000"/>
                  </a:solidFill>
                  <a:latin typeface="Calibri" pitchFamily="34" charset="0"/>
                  <a:cs typeface="Arial" pitchFamily="-65" charset="0"/>
                </a:rPr>
                <a:t>MB 500 – 999</a:t>
              </a:r>
            </a:p>
          </p:txBody>
        </p:sp>
        <p:sp>
          <p:nvSpPr>
            <p:cNvPr id="17" name="Text Box 17"/>
            <p:cNvSpPr txBox="1">
              <a:spLocks noChangeArrowheads="1"/>
            </p:cNvSpPr>
            <p:nvPr/>
          </p:nvSpPr>
          <p:spPr bwMode="auto">
            <a:xfrm>
              <a:off x="1618592" y="4088016"/>
              <a:ext cx="1363306" cy="457049"/>
            </a:xfrm>
            <a:prstGeom prst="rect">
              <a:avLst/>
            </a:prstGeom>
            <a:noFill/>
            <a:ln w="9525">
              <a:noFill/>
              <a:miter lim="800000"/>
              <a:headEnd/>
              <a:tailEnd/>
            </a:ln>
          </p:spPr>
          <p:txBody>
            <a:bodyPr wrap="square">
              <a:spAutoFit/>
            </a:bodyPr>
            <a:lstStyle/>
            <a:p>
              <a:pPr algn="ctr" eaLnBrk="0" hangingPunct="0">
                <a:spcBef>
                  <a:spcPct val="10000"/>
                </a:spcBef>
                <a:spcAft>
                  <a:spcPct val="0"/>
                </a:spcAft>
              </a:pPr>
              <a:r>
                <a:rPr lang="en-US" sz="1000" dirty="0" smtClean="0">
                  <a:solidFill>
                    <a:srgbClr val="000000"/>
                  </a:solidFill>
                  <a:latin typeface="Calibri" pitchFamily="34" charset="0"/>
                  <a:cs typeface="Arial" pitchFamily="-65" charset="0"/>
                </a:rPr>
                <a:t>Small Business</a:t>
              </a:r>
              <a:endParaRPr lang="en-US" sz="1000" dirty="0">
                <a:solidFill>
                  <a:srgbClr val="000000"/>
                </a:solidFill>
                <a:latin typeface="Calibri" pitchFamily="34" charset="0"/>
                <a:cs typeface="Arial" pitchFamily="-65" charset="0"/>
              </a:endParaRPr>
            </a:p>
            <a:p>
              <a:pPr algn="ctr" eaLnBrk="0" hangingPunct="0">
                <a:spcBef>
                  <a:spcPct val="10000"/>
                </a:spcBef>
                <a:spcAft>
                  <a:spcPct val="0"/>
                </a:spcAft>
              </a:pPr>
              <a:r>
                <a:rPr lang="en-US" sz="1000" dirty="0" smtClean="0">
                  <a:solidFill>
                    <a:srgbClr val="000000"/>
                  </a:solidFill>
                  <a:latin typeface="Calibri" pitchFamily="34" charset="0"/>
                  <a:cs typeface="Arial" pitchFamily="-65" charset="0"/>
                </a:rPr>
                <a:t>SB 100 – 499</a:t>
              </a:r>
            </a:p>
          </p:txBody>
        </p:sp>
        <p:sp>
          <p:nvSpPr>
            <p:cNvPr id="18" name="Text Box 18"/>
            <p:cNvSpPr txBox="1">
              <a:spLocks noChangeArrowheads="1"/>
            </p:cNvSpPr>
            <p:nvPr/>
          </p:nvSpPr>
          <p:spPr bwMode="auto">
            <a:xfrm>
              <a:off x="1561933" y="4908891"/>
              <a:ext cx="1530201" cy="457049"/>
            </a:xfrm>
            <a:prstGeom prst="rect">
              <a:avLst/>
            </a:prstGeom>
            <a:noFill/>
            <a:ln w="9525">
              <a:noFill/>
              <a:miter lim="800000"/>
              <a:headEnd/>
              <a:tailEnd/>
            </a:ln>
          </p:spPr>
          <p:txBody>
            <a:bodyPr wrap="square">
              <a:spAutoFit/>
            </a:bodyPr>
            <a:lstStyle/>
            <a:p>
              <a:pPr algn="ctr" eaLnBrk="0" hangingPunct="0">
                <a:spcBef>
                  <a:spcPct val="10000"/>
                </a:spcBef>
                <a:spcAft>
                  <a:spcPct val="0"/>
                </a:spcAft>
              </a:pPr>
              <a:r>
                <a:rPr lang="en-US" sz="1000" dirty="0" smtClean="0">
                  <a:solidFill>
                    <a:srgbClr val="000000"/>
                  </a:solidFill>
                  <a:latin typeface="Calibri" pitchFamily="34" charset="0"/>
                  <a:cs typeface="Arial" pitchFamily="-65" charset="0"/>
                </a:rPr>
                <a:t>Very Small Business</a:t>
              </a:r>
              <a:endParaRPr lang="en-US" sz="1000" dirty="0">
                <a:solidFill>
                  <a:srgbClr val="000000"/>
                </a:solidFill>
                <a:latin typeface="Calibri" pitchFamily="34" charset="0"/>
                <a:cs typeface="Arial" pitchFamily="-65" charset="0"/>
              </a:endParaRPr>
            </a:p>
            <a:p>
              <a:pPr algn="ctr" eaLnBrk="0" hangingPunct="0">
                <a:spcBef>
                  <a:spcPct val="10000"/>
                </a:spcBef>
                <a:spcAft>
                  <a:spcPct val="0"/>
                </a:spcAft>
              </a:pPr>
              <a:r>
                <a:rPr lang="en-US" sz="1000" dirty="0" smtClean="0">
                  <a:solidFill>
                    <a:srgbClr val="000000"/>
                  </a:solidFill>
                  <a:latin typeface="Calibri" pitchFamily="34" charset="0"/>
                  <a:cs typeface="Arial" pitchFamily="-65" charset="0"/>
                </a:rPr>
                <a:t>1-99</a:t>
              </a:r>
            </a:p>
          </p:txBody>
        </p:sp>
        <p:sp>
          <p:nvSpPr>
            <p:cNvPr id="19" name="Text Box 19"/>
            <p:cNvSpPr txBox="1">
              <a:spLocks noChangeArrowheads="1"/>
            </p:cNvSpPr>
            <p:nvPr/>
          </p:nvSpPr>
          <p:spPr bwMode="auto">
            <a:xfrm>
              <a:off x="1522921" y="5580192"/>
              <a:ext cx="1594509" cy="457049"/>
            </a:xfrm>
            <a:prstGeom prst="rect">
              <a:avLst/>
            </a:prstGeom>
            <a:noFill/>
            <a:ln w="9525">
              <a:noFill/>
              <a:miter lim="800000"/>
              <a:headEnd/>
              <a:tailEnd/>
            </a:ln>
          </p:spPr>
          <p:txBody>
            <a:bodyPr wrap="square">
              <a:spAutoFit/>
            </a:bodyPr>
            <a:lstStyle/>
            <a:p>
              <a:pPr algn="ctr" eaLnBrk="0" hangingPunct="0">
                <a:spcBef>
                  <a:spcPct val="10000"/>
                </a:spcBef>
                <a:spcAft>
                  <a:spcPct val="0"/>
                </a:spcAft>
              </a:pPr>
              <a:r>
                <a:rPr lang="en-US" sz="1000" dirty="0" smtClean="0">
                  <a:solidFill>
                    <a:srgbClr val="333333"/>
                  </a:solidFill>
                  <a:latin typeface="Calibri" pitchFamily="34" charset="0"/>
                  <a:cs typeface="Arial" pitchFamily="-65" charset="0"/>
                </a:rPr>
                <a:t>Consumer</a:t>
              </a:r>
              <a:endParaRPr lang="en-US" sz="1000" dirty="0">
                <a:solidFill>
                  <a:srgbClr val="333333"/>
                </a:solidFill>
                <a:latin typeface="Calibri" pitchFamily="34" charset="0"/>
                <a:cs typeface="Arial" pitchFamily="-65" charset="0"/>
              </a:endParaRPr>
            </a:p>
            <a:p>
              <a:pPr algn="ctr" eaLnBrk="0" hangingPunct="0">
                <a:spcBef>
                  <a:spcPct val="10000"/>
                </a:spcBef>
                <a:spcAft>
                  <a:spcPct val="0"/>
                </a:spcAft>
              </a:pPr>
              <a:r>
                <a:rPr lang="en-US" sz="1000" dirty="0" smtClean="0">
                  <a:solidFill>
                    <a:srgbClr val="333333"/>
                  </a:solidFill>
                  <a:latin typeface="Calibri" pitchFamily="34" charset="0"/>
                  <a:cs typeface="Arial" pitchFamily="-65" charset="0"/>
                </a:rPr>
                <a:t>1</a:t>
              </a:r>
            </a:p>
          </p:txBody>
        </p:sp>
      </p:grpSp>
      <p:sp>
        <p:nvSpPr>
          <p:cNvPr id="6" name="Eckige Klammer links 5"/>
          <p:cNvSpPr/>
          <p:nvPr/>
        </p:nvSpPr>
        <p:spPr bwMode="auto">
          <a:xfrm>
            <a:off x="647323" y="1324379"/>
            <a:ext cx="221294" cy="1898129"/>
          </a:xfrm>
          <a:prstGeom prst="leftBracket">
            <a:avLst/>
          </a:prstGeom>
          <a:noFill/>
          <a:ln w="25400" cap="flat" cmpd="sng" algn="ctr">
            <a:solidFill>
              <a:schemeClr val="tx1"/>
            </a:solidFill>
            <a:prstDash val="solid"/>
            <a:round/>
            <a:headEnd type="none" w="med" len="med"/>
            <a:tailEnd type="none" w="med" len="med"/>
          </a:ln>
          <a:effectLst/>
        </p:spPr>
        <p:txBody>
          <a:bodyPr rtlCol="0" anchor="ctr"/>
          <a:lstStyle/>
          <a:p>
            <a:endParaRPr lang="de-DE" dirty="0">
              <a:solidFill>
                <a:srgbClr val="333333"/>
              </a:solidFill>
              <a:latin typeface="Calibri" pitchFamily="34" charset="0"/>
            </a:endParaRPr>
          </a:p>
        </p:txBody>
      </p:sp>
      <p:sp>
        <p:nvSpPr>
          <p:cNvPr id="29" name="Eckige Klammer links 28"/>
          <p:cNvSpPr/>
          <p:nvPr/>
        </p:nvSpPr>
        <p:spPr bwMode="auto">
          <a:xfrm>
            <a:off x="645780" y="3247341"/>
            <a:ext cx="222837" cy="2158731"/>
          </a:xfrm>
          <a:prstGeom prst="leftBracket">
            <a:avLst/>
          </a:prstGeom>
          <a:noFill/>
          <a:ln w="25400" cap="flat" cmpd="sng" algn="ctr">
            <a:solidFill>
              <a:schemeClr val="tx1"/>
            </a:solidFill>
            <a:prstDash val="solid"/>
            <a:round/>
            <a:headEnd type="none" w="med" len="med"/>
            <a:tailEnd type="none" w="med" len="med"/>
          </a:ln>
          <a:effectLst/>
        </p:spPr>
        <p:txBody>
          <a:bodyPr rtlCol="0" anchor="ctr"/>
          <a:lstStyle/>
          <a:p>
            <a:endParaRPr lang="de-DE" dirty="0">
              <a:solidFill>
                <a:srgbClr val="333333"/>
              </a:solidFill>
              <a:latin typeface="Calibri" pitchFamily="34" charset="0"/>
            </a:endParaRPr>
          </a:p>
        </p:txBody>
      </p:sp>
      <p:sp>
        <p:nvSpPr>
          <p:cNvPr id="20" name="Textfeld 19"/>
          <p:cNvSpPr txBox="1"/>
          <p:nvPr/>
        </p:nvSpPr>
        <p:spPr>
          <a:xfrm>
            <a:off x="714673" y="1525459"/>
            <a:ext cx="400110" cy="1664495"/>
          </a:xfrm>
          <a:prstGeom prst="rect">
            <a:avLst/>
          </a:prstGeom>
          <a:noFill/>
        </p:spPr>
        <p:txBody>
          <a:bodyPr vert="vert270" wrap="none" rtlCol="0">
            <a:spAutoFit/>
          </a:bodyPr>
          <a:lstStyle/>
          <a:p>
            <a:r>
              <a:rPr lang="de-DE" sz="1400" b="1" dirty="0" smtClean="0">
                <a:solidFill>
                  <a:srgbClr val="333333"/>
                </a:solidFill>
                <a:latin typeface="Calibri" pitchFamily="34" charset="0"/>
              </a:rPr>
              <a:t>Enterprise Marketing</a:t>
            </a:r>
          </a:p>
        </p:txBody>
      </p:sp>
      <p:sp>
        <p:nvSpPr>
          <p:cNvPr id="31" name="Textfeld 30"/>
          <p:cNvSpPr txBox="1"/>
          <p:nvPr/>
        </p:nvSpPr>
        <p:spPr>
          <a:xfrm>
            <a:off x="741994" y="3807680"/>
            <a:ext cx="400110" cy="1243546"/>
          </a:xfrm>
          <a:prstGeom prst="rect">
            <a:avLst/>
          </a:prstGeom>
          <a:noFill/>
        </p:spPr>
        <p:txBody>
          <a:bodyPr vert="vert270" wrap="none" rtlCol="0">
            <a:spAutoFit/>
          </a:bodyPr>
          <a:lstStyle/>
          <a:p>
            <a:r>
              <a:rPr lang="de-DE" sz="1400" b="1" dirty="0" smtClean="0">
                <a:solidFill>
                  <a:srgbClr val="333333"/>
                </a:solidFill>
                <a:latin typeface="Calibri" pitchFamily="34" charset="0"/>
              </a:rPr>
              <a:t>SMB Marketing</a:t>
            </a:r>
          </a:p>
        </p:txBody>
      </p:sp>
      <p:sp>
        <p:nvSpPr>
          <p:cNvPr id="38" name="TextBox 37"/>
          <p:cNvSpPr txBox="1"/>
          <p:nvPr/>
        </p:nvSpPr>
        <p:spPr>
          <a:xfrm>
            <a:off x="4897784" y="907491"/>
            <a:ext cx="3155316" cy="215444"/>
          </a:xfrm>
          <a:prstGeom prst="rect">
            <a:avLst/>
          </a:prstGeom>
          <a:noFill/>
        </p:spPr>
        <p:txBody>
          <a:bodyPr wrap="square" lIns="0" tIns="0" rIns="0" bIns="0" rtlCol="0">
            <a:spAutoFit/>
          </a:bodyPr>
          <a:lstStyle/>
          <a:p>
            <a:pPr algn="ctr" defTabSz="914400" fontAlgn="base">
              <a:spcBef>
                <a:spcPct val="0"/>
              </a:spcBef>
              <a:buClr>
                <a:srgbClr val="0095D3"/>
              </a:buClr>
            </a:pPr>
            <a:r>
              <a:rPr lang="en-US" sz="1400" b="1" dirty="0" smtClean="0">
                <a:solidFill>
                  <a:srgbClr val="333333"/>
                </a:solidFill>
                <a:latin typeface="Calibri" pitchFamily="34" charset="0"/>
              </a:rPr>
              <a:t>Whitespace vs. Customers</a:t>
            </a:r>
          </a:p>
        </p:txBody>
      </p:sp>
      <p:cxnSp>
        <p:nvCxnSpPr>
          <p:cNvPr id="40" name="Straight Connector 39"/>
          <p:cNvCxnSpPr/>
          <p:nvPr/>
        </p:nvCxnSpPr>
        <p:spPr bwMode="auto">
          <a:xfrm>
            <a:off x="362999" y="1166174"/>
            <a:ext cx="8524604" cy="1588"/>
          </a:xfrm>
          <a:prstGeom prst="line">
            <a:avLst/>
          </a:prstGeom>
          <a:solidFill>
            <a:srgbClr val="0095D3"/>
          </a:solidFill>
          <a:ln w="12700" cap="flat" cmpd="sng" algn="ctr">
            <a:solidFill>
              <a:schemeClr val="tx1"/>
            </a:solidFill>
            <a:prstDash val="solid"/>
            <a:round/>
            <a:headEnd type="none" w="med" len="med"/>
            <a:tailEnd type="none" w="med" len="med"/>
          </a:ln>
          <a:effectLst/>
        </p:spPr>
      </p:cxnSp>
      <p:sp>
        <p:nvSpPr>
          <p:cNvPr id="41" name="TextBox 40"/>
          <p:cNvSpPr txBox="1"/>
          <p:nvPr/>
        </p:nvSpPr>
        <p:spPr>
          <a:xfrm>
            <a:off x="1332295" y="907210"/>
            <a:ext cx="1755676" cy="215444"/>
          </a:xfrm>
          <a:prstGeom prst="rect">
            <a:avLst/>
          </a:prstGeom>
          <a:noFill/>
        </p:spPr>
        <p:txBody>
          <a:bodyPr wrap="square" lIns="0" tIns="0" rIns="0" bIns="0" rtlCol="0">
            <a:spAutoFit/>
          </a:bodyPr>
          <a:lstStyle/>
          <a:p>
            <a:pPr algn="ctr" defTabSz="914400" fontAlgn="base">
              <a:spcBef>
                <a:spcPct val="0"/>
              </a:spcBef>
              <a:buClr>
                <a:srgbClr val="0095D3"/>
              </a:buClr>
            </a:pPr>
            <a:r>
              <a:rPr lang="en-US" sz="1400" b="1" dirty="0" smtClean="0">
                <a:solidFill>
                  <a:srgbClr val="333333"/>
                </a:solidFill>
                <a:latin typeface="Calibri" pitchFamily="34" charset="0"/>
              </a:rPr>
              <a:t>Customer Segments</a:t>
            </a:r>
          </a:p>
        </p:txBody>
      </p:sp>
      <p:cxnSp>
        <p:nvCxnSpPr>
          <p:cNvPr id="97" name="Gerade Verbindung 26"/>
          <p:cNvCxnSpPr/>
          <p:nvPr/>
        </p:nvCxnSpPr>
        <p:spPr bwMode="auto">
          <a:xfrm flipV="1">
            <a:off x="2814151" y="2151696"/>
            <a:ext cx="4848975" cy="2"/>
          </a:xfrm>
          <a:prstGeom prst="line">
            <a:avLst/>
          </a:prstGeom>
          <a:solidFill>
            <a:srgbClr val="0095D3"/>
          </a:solidFill>
          <a:ln w="25400" cap="flat" cmpd="sng" algn="ctr">
            <a:solidFill>
              <a:srgbClr val="00B050"/>
            </a:solidFill>
            <a:prstDash val="sysDot"/>
            <a:round/>
            <a:headEnd type="none" w="med" len="med"/>
            <a:tailEnd type="none" w="med" len="med"/>
          </a:ln>
          <a:effectLst/>
        </p:spPr>
      </p:cxnSp>
      <p:cxnSp>
        <p:nvCxnSpPr>
          <p:cNvPr id="105" name="Gerade Verbindung 26"/>
          <p:cNvCxnSpPr/>
          <p:nvPr/>
        </p:nvCxnSpPr>
        <p:spPr bwMode="auto">
          <a:xfrm>
            <a:off x="2975416" y="2743097"/>
            <a:ext cx="4779079" cy="6212"/>
          </a:xfrm>
          <a:prstGeom prst="line">
            <a:avLst/>
          </a:prstGeom>
          <a:solidFill>
            <a:srgbClr val="0095D3"/>
          </a:solidFill>
          <a:ln w="25400" cap="flat" cmpd="sng" algn="ctr">
            <a:solidFill>
              <a:srgbClr val="00B050"/>
            </a:solidFill>
            <a:prstDash val="sysDot"/>
            <a:round/>
            <a:headEnd type="none" w="med" len="med"/>
            <a:tailEnd type="none" w="med" len="med"/>
          </a:ln>
          <a:effectLst/>
        </p:spPr>
      </p:cxnSp>
      <p:cxnSp>
        <p:nvCxnSpPr>
          <p:cNvPr id="77" name="Gerade Verbindung 26"/>
          <p:cNvCxnSpPr/>
          <p:nvPr/>
        </p:nvCxnSpPr>
        <p:spPr bwMode="auto">
          <a:xfrm>
            <a:off x="3752413" y="4735380"/>
            <a:ext cx="4463458" cy="0"/>
          </a:xfrm>
          <a:prstGeom prst="line">
            <a:avLst/>
          </a:prstGeom>
          <a:solidFill>
            <a:srgbClr val="0095D3"/>
          </a:solidFill>
          <a:ln w="25400" cap="flat" cmpd="sng" algn="ctr">
            <a:solidFill>
              <a:srgbClr val="00B050"/>
            </a:solidFill>
            <a:prstDash val="sysDot"/>
            <a:round/>
            <a:headEnd type="none" w="med" len="med"/>
            <a:tailEnd type="none" w="med" len="med"/>
          </a:ln>
          <a:effectLst/>
        </p:spPr>
      </p:cxnSp>
      <p:cxnSp>
        <p:nvCxnSpPr>
          <p:cNvPr id="64" name="Gerade Verbindung 26"/>
          <p:cNvCxnSpPr/>
          <p:nvPr/>
        </p:nvCxnSpPr>
        <p:spPr bwMode="auto">
          <a:xfrm>
            <a:off x="3290486" y="3963161"/>
            <a:ext cx="4779079" cy="6212"/>
          </a:xfrm>
          <a:prstGeom prst="line">
            <a:avLst/>
          </a:prstGeom>
          <a:solidFill>
            <a:srgbClr val="0095D3"/>
          </a:solidFill>
          <a:ln w="25400" cap="flat" cmpd="sng" algn="ctr">
            <a:solidFill>
              <a:srgbClr val="00B050"/>
            </a:solidFill>
            <a:prstDash val="sysDot"/>
            <a:round/>
            <a:headEnd type="none" w="med" len="med"/>
            <a:tailEnd type="none" w="med" len="med"/>
          </a:ln>
          <a:effectLst/>
        </p:spPr>
      </p:cxnSp>
      <p:cxnSp>
        <p:nvCxnSpPr>
          <p:cNvPr id="66" name="Gerade Verbindung 26"/>
          <p:cNvCxnSpPr/>
          <p:nvPr/>
        </p:nvCxnSpPr>
        <p:spPr bwMode="auto">
          <a:xfrm>
            <a:off x="3067357" y="3229640"/>
            <a:ext cx="4779079" cy="6212"/>
          </a:xfrm>
          <a:prstGeom prst="line">
            <a:avLst/>
          </a:prstGeom>
          <a:solidFill>
            <a:srgbClr val="0095D3"/>
          </a:solidFill>
          <a:ln w="25400" cap="flat" cmpd="sng" algn="ctr">
            <a:solidFill>
              <a:srgbClr val="00B050"/>
            </a:solidFill>
            <a:prstDash val="sysDot"/>
            <a:round/>
            <a:headEnd type="none" w="med" len="med"/>
            <a:tailEnd type="none" w="med" len="med"/>
          </a:ln>
          <a:effectLst/>
        </p:spPr>
      </p:cxnSp>
      <p:sp>
        <p:nvSpPr>
          <p:cNvPr id="30" name="Trapezoid 4"/>
          <p:cNvSpPr/>
          <p:nvPr/>
        </p:nvSpPr>
        <p:spPr bwMode="auto">
          <a:xfrm>
            <a:off x="7681740" y="2103077"/>
            <a:ext cx="315158" cy="640020"/>
          </a:xfrm>
          <a:prstGeom prst="trapezoid">
            <a:avLst>
              <a:gd name="adj" fmla="val 28661"/>
            </a:avLst>
          </a:prstGeom>
          <a:solidFill>
            <a:schemeClr val="accent4">
              <a:lumMod val="60000"/>
              <a:lumOff val="40000"/>
            </a:schemeClr>
          </a:solidFill>
          <a:ln>
            <a:headEnd/>
            <a:tailEnd/>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lIns="0" tIns="0" rIns="0" bIns="0" rtlCol="0" anchor="ctr"/>
          <a:lstStyle/>
          <a:p>
            <a:pPr algn="ctr"/>
            <a:endParaRPr lang="en-US" sz="1000" b="1" dirty="0" smtClean="0">
              <a:solidFill>
                <a:srgbClr val="333333"/>
              </a:solidFill>
              <a:latin typeface="Calibri" pitchFamily="34" charset="0"/>
            </a:endParaRPr>
          </a:p>
        </p:txBody>
      </p:sp>
      <p:sp>
        <p:nvSpPr>
          <p:cNvPr id="32" name="Trapezoid 5"/>
          <p:cNvSpPr/>
          <p:nvPr/>
        </p:nvSpPr>
        <p:spPr bwMode="auto">
          <a:xfrm>
            <a:off x="7074262" y="2780909"/>
            <a:ext cx="1525547" cy="2569220"/>
          </a:xfrm>
          <a:prstGeom prst="trapezoid">
            <a:avLst>
              <a:gd name="adj" fmla="val 38842"/>
            </a:avLst>
          </a:prstGeom>
          <a:solidFill>
            <a:schemeClr val="accent4">
              <a:lumMod val="60000"/>
              <a:lumOff val="40000"/>
            </a:schemeClr>
          </a:solidFill>
          <a:ln>
            <a:headEnd/>
            <a:tailEnd/>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lIns="0" tIns="0" rIns="0" bIns="0" rtlCol="0" anchor="ctr"/>
          <a:lstStyle/>
          <a:p>
            <a:pPr algn="ctr"/>
            <a:endParaRPr lang="en-US" sz="1000" b="1" dirty="0" smtClean="0">
              <a:solidFill>
                <a:srgbClr val="333333"/>
              </a:solidFill>
              <a:latin typeface="Calibri" pitchFamily="34" charset="0"/>
            </a:endParaRPr>
          </a:p>
          <a:p>
            <a:pPr algn="ctr"/>
            <a:endParaRPr lang="en-US" sz="1000" b="1" dirty="0" smtClean="0">
              <a:solidFill>
                <a:srgbClr val="333333"/>
              </a:solidFill>
              <a:latin typeface="Calibri" pitchFamily="34" charset="0"/>
            </a:endParaRPr>
          </a:p>
          <a:p>
            <a:pPr algn="ctr"/>
            <a:endParaRPr lang="en-US" sz="1000" b="1" dirty="0" smtClean="0">
              <a:solidFill>
                <a:srgbClr val="333333"/>
              </a:solidFill>
              <a:latin typeface="Calibri" pitchFamily="34" charset="0"/>
            </a:endParaRPr>
          </a:p>
          <a:p>
            <a:pPr algn="ctr"/>
            <a:endParaRPr lang="en-US" sz="1000" b="1" dirty="0" smtClean="0">
              <a:solidFill>
                <a:srgbClr val="333333"/>
              </a:solidFill>
              <a:latin typeface="Calibri" pitchFamily="34" charset="0"/>
            </a:endParaRPr>
          </a:p>
          <a:p>
            <a:pPr algn="ctr"/>
            <a:endParaRPr lang="en-US" sz="1000" b="1" dirty="0" smtClean="0">
              <a:solidFill>
                <a:srgbClr val="333333"/>
              </a:solidFill>
              <a:latin typeface="Calibri" pitchFamily="34" charset="0"/>
            </a:endParaRPr>
          </a:p>
          <a:p>
            <a:pPr algn="ctr"/>
            <a:endParaRPr lang="en-US" sz="1000" b="1" dirty="0" smtClean="0">
              <a:solidFill>
                <a:srgbClr val="333333"/>
              </a:solidFill>
              <a:latin typeface="Calibri" pitchFamily="34" charset="0"/>
            </a:endParaRPr>
          </a:p>
          <a:p>
            <a:pPr algn="ctr"/>
            <a:endParaRPr lang="en-US" sz="1000" b="1" dirty="0" smtClean="0">
              <a:solidFill>
                <a:srgbClr val="333333"/>
              </a:solidFill>
              <a:latin typeface="Calibri" pitchFamily="34" charset="0"/>
            </a:endParaRPr>
          </a:p>
        </p:txBody>
      </p:sp>
      <p:sp>
        <p:nvSpPr>
          <p:cNvPr id="33" name="Trapezoid 7"/>
          <p:cNvSpPr/>
          <p:nvPr/>
        </p:nvSpPr>
        <p:spPr bwMode="auto">
          <a:xfrm>
            <a:off x="7730990" y="1230923"/>
            <a:ext cx="214362" cy="872154"/>
          </a:xfrm>
          <a:prstGeom prst="trapezoid">
            <a:avLst>
              <a:gd name="adj" fmla="val 50000"/>
            </a:avLst>
          </a:prstGeom>
          <a:solidFill>
            <a:schemeClr val="accent4">
              <a:lumMod val="60000"/>
              <a:lumOff val="40000"/>
            </a:schemeClr>
          </a:solidFill>
          <a:ln>
            <a:headEnd/>
            <a:tailEnd/>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lIns="0" tIns="0" rIns="0" bIns="0" rtlCol="0" anchor="ctr"/>
          <a:lstStyle/>
          <a:p>
            <a:pPr algn="ctr"/>
            <a:endParaRPr lang="en-US" sz="1000" b="1" dirty="0" smtClean="0">
              <a:solidFill>
                <a:srgbClr val="333333"/>
              </a:solidFill>
              <a:latin typeface="Calibri" pitchFamily="34" charset="0"/>
            </a:endParaRPr>
          </a:p>
        </p:txBody>
      </p:sp>
      <p:sp>
        <p:nvSpPr>
          <p:cNvPr id="36" name="TextBox 35"/>
          <p:cNvSpPr txBox="1"/>
          <p:nvPr/>
        </p:nvSpPr>
        <p:spPr>
          <a:xfrm>
            <a:off x="7669733" y="5438601"/>
            <a:ext cx="473719" cy="338554"/>
          </a:xfrm>
          <a:prstGeom prst="rect">
            <a:avLst/>
          </a:prstGeom>
          <a:noFill/>
        </p:spPr>
        <p:txBody>
          <a:bodyPr wrap="none" rtlCol="0">
            <a:spAutoFit/>
          </a:bodyPr>
          <a:lstStyle/>
          <a:p>
            <a:r>
              <a:rPr lang="en-US" sz="1600" b="1" dirty="0" smtClean="0">
                <a:solidFill>
                  <a:srgbClr val="333333"/>
                </a:solidFill>
                <a:latin typeface="Calibri" pitchFamily="34" charset="0"/>
              </a:rPr>
              <a:t>APJ</a:t>
            </a:r>
          </a:p>
        </p:txBody>
      </p:sp>
      <p:sp>
        <p:nvSpPr>
          <p:cNvPr id="43" name="Rectangle 42"/>
          <p:cNvSpPr/>
          <p:nvPr/>
        </p:nvSpPr>
        <p:spPr>
          <a:xfrm>
            <a:off x="7877579" y="1698917"/>
            <a:ext cx="828165" cy="400110"/>
          </a:xfrm>
          <a:prstGeom prst="rect">
            <a:avLst/>
          </a:prstGeom>
        </p:spPr>
        <p:txBody>
          <a:bodyPr wrap="square">
            <a:spAutoFit/>
          </a:bodyPr>
          <a:lstStyle/>
          <a:p>
            <a:pPr algn="ctr"/>
            <a:r>
              <a:rPr lang="en-US" sz="1000" b="1" dirty="0" smtClean="0">
                <a:solidFill>
                  <a:srgbClr val="333333"/>
                </a:solidFill>
                <a:latin typeface="Calibri" pitchFamily="34" charset="0"/>
              </a:rPr>
              <a:t>6,025</a:t>
            </a:r>
          </a:p>
          <a:p>
            <a:pPr algn="ctr"/>
            <a:r>
              <a:rPr lang="en-US" sz="1000" b="1" dirty="0" smtClean="0">
                <a:solidFill>
                  <a:srgbClr val="333333"/>
                </a:solidFill>
                <a:latin typeface="Calibri" pitchFamily="34" charset="0"/>
              </a:rPr>
              <a:t>Accounts</a:t>
            </a:r>
          </a:p>
        </p:txBody>
      </p:sp>
      <p:sp>
        <p:nvSpPr>
          <p:cNvPr id="44" name="Rectangle 43"/>
          <p:cNvSpPr/>
          <p:nvPr/>
        </p:nvSpPr>
        <p:spPr>
          <a:xfrm>
            <a:off x="7864772" y="2324417"/>
            <a:ext cx="828165" cy="400110"/>
          </a:xfrm>
          <a:prstGeom prst="rect">
            <a:avLst/>
          </a:prstGeom>
        </p:spPr>
        <p:txBody>
          <a:bodyPr wrap="square">
            <a:spAutoFit/>
          </a:bodyPr>
          <a:lstStyle/>
          <a:p>
            <a:pPr algn="ctr"/>
            <a:r>
              <a:rPr lang="en-US" sz="1000" b="1" dirty="0" smtClean="0">
                <a:solidFill>
                  <a:srgbClr val="333333"/>
                </a:solidFill>
                <a:latin typeface="Calibri" pitchFamily="34" charset="0"/>
              </a:rPr>
              <a:t>46,845 Accounts</a:t>
            </a:r>
          </a:p>
        </p:txBody>
      </p:sp>
      <p:sp>
        <p:nvSpPr>
          <p:cNvPr id="71" name="Rectangle 70"/>
          <p:cNvSpPr/>
          <p:nvPr/>
        </p:nvSpPr>
        <p:spPr>
          <a:xfrm>
            <a:off x="6993225" y="4735380"/>
            <a:ext cx="1716144" cy="600164"/>
          </a:xfrm>
          <a:prstGeom prst="rect">
            <a:avLst/>
          </a:prstGeom>
          <a:ln w="25400">
            <a:solidFill>
              <a:srgbClr val="FF0000"/>
            </a:solidFill>
          </a:ln>
        </p:spPr>
        <p:txBody>
          <a:bodyPr wrap="square">
            <a:spAutoFit/>
          </a:bodyPr>
          <a:lstStyle/>
          <a:p>
            <a:pPr algn="ctr"/>
            <a:r>
              <a:rPr lang="en-US" sz="1100" b="1" u="sng" dirty="0" smtClean="0">
                <a:solidFill>
                  <a:srgbClr val="333333"/>
                </a:solidFill>
                <a:latin typeface="Calibri" pitchFamily="34" charset="0"/>
              </a:rPr>
              <a:t>8.2M accounts</a:t>
            </a:r>
          </a:p>
          <a:p>
            <a:pPr algn="ctr"/>
            <a:r>
              <a:rPr lang="en-US" sz="1100" b="1" dirty="0">
                <a:solidFill>
                  <a:srgbClr val="333333"/>
                </a:solidFill>
                <a:latin typeface="Calibri" pitchFamily="34" charset="0"/>
              </a:rPr>
              <a:t>Customers – </a:t>
            </a:r>
            <a:r>
              <a:rPr lang="en-US" sz="1100" b="1" dirty="0" smtClean="0">
                <a:solidFill>
                  <a:srgbClr val="333333"/>
                </a:solidFill>
                <a:latin typeface="Calibri" pitchFamily="34" charset="0"/>
              </a:rPr>
              <a:t>10.8K (.1%)</a:t>
            </a:r>
          </a:p>
          <a:p>
            <a:pPr algn="ctr"/>
            <a:r>
              <a:rPr lang="en-US" sz="1100" b="1" dirty="0">
                <a:solidFill>
                  <a:srgbClr val="333333"/>
                </a:solidFill>
                <a:latin typeface="Calibri" pitchFamily="34" charset="0"/>
              </a:rPr>
              <a:t>Whitespace – </a:t>
            </a:r>
            <a:r>
              <a:rPr lang="en-US" sz="1100" b="1" dirty="0" smtClean="0">
                <a:solidFill>
                  <a:srgbClr val="333333"/>
                </a:solidFill>
                <a:latin typeface="Calibri" pitchFamily="34" charset="0"/>
              </a:rPr>
              <a:t>8M</a:t>
            </a:r>
            <a:endParaRPr lang="en-US" sz="1100" b="1" dirty="0">
              <a:solidFill>
                <a:srgbClr val="333333"/>
              </a:solidFill>
              <a:latin typeface="Calibri" pitchFamily="34" charset="0"/>
            </a:endParaRPr>
          </a:p>
        </p:txBody>
      </p:sp>
      <p:sp>
        <p:nvSpPr>
          <p:cNvPr id="72" name="TextBox 71"/>
          <p:cNvSpPr txBox="1"/>
          <p:nvPr/>
        </p:nvSpPr>
        <p:spPr>
          <a:xfrm>
            <a:off x="5380919" y="5771707"/>
            <a:ext cx="3597981" cy="577081"/>
          </a:xfrm>
          <a:prstGeom prst="rect">
            <a:avLst/>
          </a:prstGeom>
          <a:noFill/>
        </p:spPr>
        <p:txBody>
          <a:bodyPr wrap="square" rtlCol="0">
            <a:spAutoFit/>
          </a:bodyPr>
          <a:lstStyle/>
          <a:p>
            <a:r>
              <a:rPr lang="en-US" sz="1050" i="1" dirty="0" smtClean="0">
                <a:solidFill>
                  <a:srgbClr val="333333"/>
                </a:solidFill>
                <a:latin typeface="Calibri" pitchFamily="34" charset="0"/>
              </a:rPr>
              <a:t>Source: Marketing BI, September 2012</a:t>
            </a:r>
          </a:p>
          <a:p>
            <a:r>
              <a:rPr lang="en-US" sz="1050" i="1" dirty="0" smtClean="0">
                <a:solidFill>
                  <a:srgbClr val="333333"/>
                </a:solidFill>
                <a:latin typeface="Calibri" pitchFamily="34" charset="0"/>
              </a:rPr>
              <a:t>Note: # of accounts indicate companies in D&amp;B </a:t>
            </a:r>
            <a:r>
              <a:rPr lang="en-US" sz="1050" i="1" dirty="0" err="1" smtClean="0">
                <a:solidFill>
                  <a:srgbClr val="333333"/>
                </a:solidFill>
                <a:latin typeface="Calibri" pitchFamily="34" charset="0"/>
              </a:rPr>
              <a:t>WorldBase</a:t>
            </a:r>
            <a:r>
              <a:rPr lang="en-US" sz="1050" i="1" dirty="0" smtClean="0">
                <a:solidFill>
                  <a:srgbClr val="333333"/>
                </a:solidFill>
                <a:latin typeface="Calibri" pitchFamily="34" charset="0"/>
              </a:rPr>
              <a:t> in Global Ultimate; Customers are vSphere customers </a:t>
            </a:r>
          </a:p>
        </p:txBody>
      </p:sp>
      <p:sp>
        <p:nvSpPr>
          <p:cNvPr id="46" name="Trapezoid 4"/>
          <p:cNvSpPr/>
          <p:nvPr/>
        </p:nvSpPr>
        <p:spPr bwMode="auto">
          <a:xfrm>
            <a:off x="5971112" y="2110195"/>
            <a:ext cx="315158" cy="640020"/>
          </a:xfrm>
          <a:prstGeom prst="trapezoid">
            <a:avLst>
              <a:gd name="adj" fmla="val 28661"/>
            </a:avLst>
          </a:prstGeom>
          <a:solidFill>
            <a:schemeClr val="accent6">
              <a:lumMod val="40000"/>
              <a:lumOff val="60000"/>
            </a:schemeClr>
          </a:solidFill>
          <a:ln>
            <a:headEnd/>
            <a:tailEnd/>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lIns="0" tIns="0" rIns="0" bIns="0" rtlCol="0" anchor="ctr"/>
          <a:lstStyle/>
          <a:p>
            <a:pPr algn="ctr"/>
            <a:endParaRPr lang="en-US" sz="1000" b="1" dirty="0" smtClean="0">
              <a:solidFill>
                <a:srgbClr val="333333"/>
              </a:solidFill>
              <a:latin typeface="Calibri" pitchFamily="34" charset="0"/>
            </a:endParaRPr>
          </a:p>
        </p:txBody>
      </p:sp>
      <p:sp>
        <p:nvSpPr>
          <p:cNvPr id="47" name="Trapezoid 5"/>
          <p:cNvSpPr/>
          <p:nvPr/>
        </p:nvSpPr>
        <p:spPr bwMode="auto">
          <a:xfrm>
            <a:off x="5363634" y="2788027"/>
            <a:ext cx="1525547" cy="2569220"/>
          </a:xfrm>
          <a:prstGeom prst="trapezoid">
            <a:avLst>
              <a:gd name="adj" fmla="val 38842"/>
            </a:avLst>
          </a:prstGeom>
          <a:solidFill>
            <a:schemeClr val="accent6">
              <a:lumMod val="40000"/>
              <a:lumOff val="60000"/>
            </a:schemeClr>
          </a:solidFill>
          <a:ln>
            <a:headEnd/>
            <a:tailEnd/>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lIns="0" tIns="0" rIns="0" bIns="0" rtlCol="0" anchor="ctr"/>
          <a:lstStyle/>
          <a:p>
            <a:pPr algn="ctr"/>
            <a:endParaRPr lang="en-US" sz="1000" b="1" dirty="0" smtClean="0">
              <a:solidFill>
                <a:srgbClr val="333333"/>
              </a:solidFill>
              <a:latin typeface="Calibri" pitchFamily="34" charset="0"/>
            </a:endParaRPr>
          </a:p>
          <a:p>
            <a:pPr algn="ctr"/>
            <a:endParaRPr lang="en-US" sz="1000" b="1" dirty="0" smtClean="0">
              <a:solidFill>
                <a:srgbClr val="333333"/>
              </a:solidFill>
              <a:latin typeface="Calibri" pitchFamily="34" charset="0"/>
            </a:endParaRPr>
          </a:p>
          <a:p>
            <a:pPr algn="ctr"/>
            <a:endParaRPr lang="en-US" sz="1000" b="1" dirty="0" smtClean="0">
              <a:solidFill>
                <a:srgbClr val="333333"/>
              </a:solidFill>
              <a:latin typeface="Calibri" pitchFamily="34" charset="0"/>
            </a:endParaRPr>
          </a:p>
          <a:p>
            <a:pPr algn="ctr"/>
            <a:endParaRPr lang="en-US" sz="1000" b="1" dirty="0" smtClean="0">
              <a:solidFill>
                <a:srgbClr val="333333"/>
              </a:solidFill>
              <a:latin typeface="Calibri" pitchFamily="34" charset="0"/>
            </a:endParaRPr>
          </a:p>
          <a:p>
            <a:pPr algn="ctr"/>
            <a:endParaRPr lang="en-US" sz="1000" b="1" dirty="0" smtClean="0">
              <a:solidFill>
                <a:srgbClr val="333333"/>
              </a:solidFill>
              <a:latin typeface="Calibri" pitchFamily="34" charset="0"/>
            </a:endParaRPr>
          </a:p>
          <a:p>
            <a:pPr algn="ctr"/>
            <a:endParaRPr lang="en-US" sz="1000" b="1" dirty="0" smtClean="0">
              <a:solidFill>
                <a:srgbClr val="333333"/>
              </a:solidFill>
              <a:latin typeface="Calibri" pitchFamily="34" charset="0"/>
            </a:endParaRPr>
          </a:p>
          <a:p>
            <a:pPr algn="ctr"/>
            <a:endParaRPr lang="en-US" sz="1000" b="1" dirty="0" smtClean="0">
              <a:solidFill>
                <a:srgbClr val="333333"/>
              </a:solidFill>
              <a:latin typeface="Calibri" pitchFamily="34" charset="0"/>
            </a:endParaRPr>
          </a:p>
        </p:txBody>
      </p:sp>
      <p:sp>
        <p:nvSpPr>
          <p:cNvPr id="48" name="Trapezoid 7"/>
          <p:cNvSpPr/>
          <p:nvPr/>
        </p:nvSpPr>
        <p:spPr bwMode="auto">
          <a:xfrm>
            <a:off x="6020362" y="1238041"/>
            <a:ext cx="214362" cy="872154"/>
          </a:xfrm>
          <a:prstGeom prst="trapezoid">
            <a:avLst>
              <a:gd name="adj" fmla="val 50000"/>
            </a:avLst>
          </a:prstGeom>
          <a:solidFill>
            <a:schemeClr val="accent6">
              <a:lumMod val="40000"/>
              <a:lumOff val="60000"/>
            </a:schemeClr>
          </a:solidFill>
          <a:ln>
            <a:headEnd/>
            <a:tailEnd/>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lIns="0" tIns="0" rIns="0" bIns="0" rtlCol="0" anchor="ctr"/>
          <a:lstStyle/>
          <a:p>
            <a:pPr algn="ctr"/>
            <a:endParaRPr lang="en-US" sz="1000" b="1" dirty="0" smtClean="0">
              <a:solidFill>
                <a:srgbClr val="333333"/>
              </a:solidFill>
              <a:latin typeface="Calibri" pitchFamily="34" charset="0"/>
            </a:endParaRPr>
          </a:p>
        </p:txBody>
      </p:sp>
      <p:sp>
        <p:nvSpPr>
          <p:cNvPr id="49" name="TextBox 48"/>
          <p:cNvSpPr txBox="1"/>
          <p:nvPr/>
        </p:nvSpPr>
        <p:spPr>
          <a:xfrm>
            <a:off x="5805874" y="5438601"/>
            <a:ext cx="685509" cy="338554"/>
          </a:xfrm>
          <a:prstGeom prst="rect">
            <a:avLst/>
          </a:prstGeom>
          <a:noFill/>
        </p:spPr>
        <p:txBody>
          <a:bodyPr wrap="none" rtlCol="0">
            <a:spAutoFit/>
          </a:bodyPr>
          <a:lstStyle/>
          <a:p>
            <a:r>
              <a:rPr lang="en-US" sz="1600" b="1" dirty="0" smtClean="0">
                <a:solidFill>
                  <a:srgbClr val="333333"/>
                </a:solidFill>
                <a:latin typeface="Calibri" pitchFamily="34" charset="0"/>
              </a:rPr>
              <a:t>EMEA</a:t>
            </a:r>
          </a:p>
        </p:txBody>
      </p:sp>
      <p:sp>
        <p:nvSpPr>
          <p:cNvPr id="50" name="Rectangle 49"/>
          <p:cNvSpPr/>
          <p:nvPr/>
        </p:nvSpPr>
        <p:spPr>
          <a:xfrm>
            <a:off x="6161435" y="1698917"/>
            <a:ext cx="828165" cy="400110"/>
          </a:xfrm>
          <a:prstGeom prst="rect">
            <a:avLst/>
          </a:prstGeom>
        </p:spPr>
        <p:txBody>
          <a:bodyPr wrap="square">
            <a:spAutoFit/>
          </a:bodyPr>
          <a:lstStyle/>
          <a:p>
            <a:pPr algn="ctr"/>
            <a:r>
              <a:rPr lang="en-US" sz="1000" b="1" dirty="0" smtClean="0">
                <a:solidFill>
                  <a:srgbClr val="333333"/>
                </a:solidFill>
                <a:latin typeface="Calibri" pitchFamily="34" charset="0"/>
              </a:rPr>
              <a:t>4,988 Accounts</a:t>
            </a:r>
          </a:p>
        </p:txBody>
      </p:sp>
      <p:sp>
        <p:nvSpPr>
          <p:cNvPr id="51" name="Rectangle 50"/>
          <p:cNvSpPr/>
          <p:nvPr/>
        </p:nvSpPr>
        <p:spPr>
          <a:xfrm>
            <a:off x="6148628" y="2324417"/>
            <a:ext cx="828165" cy="400110"/>
          </a:xfrm>
          <a:prstGeom prst="rect">
            <a:avLst/>
          </a:prstGeom>
        </p:spPr>
        <p:txBody>
          <a:bodyPr wrap="square">
            <a:spAutoFit/>
          </a:bodyPr>
          <a:lstStyle/>
          <a:p>
            <a:pPr algn="ctr"/>
            <a:r>
              <a:rPr lang="en-US" sz="1000" b="1" dirty="0" smtClean="0">
                <a:solidFill>
                  <a:srgbClr val="333333"/>
                </a:solidFill>
                <a:latin typeface="Calibri" pitchFamily="34" charset="0"/>
              </a:rPr>
              <a:t>22,328 Accounts</a:t>
            </a:r>
          </a:p>
        </p:txBody>
      </p:sp>
      <p:sp>
        <p:nvSpPr>
          <p:cNvPr id="56" name="Trapezoid 4"/>
          <p:cNvSpPr/>
          <p:nvPr/>
        </p:nvSpPr>
        <p:spPr bwMode="auto">
          <a:xfrm>
            <a:off x="4260484" y="2108767"/>
            <a:ext cx="315158" cy="640020"/>
          </a:xfrm>
          <a:prstGeom prst="trapezoid">
            <a:avLst>
              <a:gd name="adj" fmla="val 28661"/>
            </a:avLst>
          </a:prstGeom>
          <a:solidFill>
            <a:schemeClr val="accent3">
              <a:lumMod val="20000"/>
              <a:lumOff val="80000"/>
            </a:schemeClr>
          </a:solidFill>
          <a:ln>
            <a:headEnd/>
            <a:tailEnd/>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lIns="0" tIns="0" rIns="0" bIns="0" rtlCol="0" anchor="ctr"/>
          <a:lstStyle/>
          <a:p>
            <a:pPr algn="ctr"/>
            <a:endParaRPr lang="en-US" sz="1000" b="1" dirty="0" smtClean="0">
              <a:solidFill>
                <a:srgbClr val="333333"/>
              </a:solidFill>
              <a:latin typeface="Calibri" pitchFamily="34" charset="0"/>
            </a:endParaRPr>
          </a:p>
        </p:txBody>
      </p:sp>
      <p:sp>
        <p:nvSpPr>
          <p:cNvPr id="57" name="Trapezoid 5"/>
          <p:cNvSpPr/>
          <p:nvPr/>
        </p:nvSpPr>
        <p:spPr bwMode="auto">
          <a:xfrm>
            <a:off x="3653006" y="2786599"/>
            <a:ext cx="1525547" cy="2569220"/>
          </a:xfrm>
          <a:prstGeom prst="trapezoid">
            <a:avLst>
              <a:gd name="adj" fmla="val 38842"/>
            </a:avLst>
          </a:prstGeom>
          <a:solidFill>
            <a:schemeClr val="accent3">
              <a:lumMod val="20000"/>
              <a:lumOff val="80000"/>
            </a:schemeClr>
          </a:solidFill>
          <a:ln>
            <a:headEnd/>
            <a:tailEnd/>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lIns="0" tIns="0" rIns="0" bIns="0" rtlCol="0" anchor="ctr"/>
          <a:lstStyle/>
          <a:p>
            <a:pPr algn="ctr"/>
            <a:endParaRPr lang="en-US" sz="1000" b="1" dirty="0" smtClean="0">
              <a:solidFill>
                <a:srgbClr val="333333"/>
              </a:solidFill>
              <a:latin typeface="Calibri" pitchFamily="34" charset="0"/>
            </a:endParaRPr>
          </a:p>
          <a:p>
            <a:pPr algn="ctr"/>
            <a:endParaRPr lang="en-US" sz="1000" b="1" dirty="0" smtClean="0">
              <a:solidFill>
                <a:srgbClr val="333333"/>
              </a:solidFill>
              <a:latin typeface="Calibri" pitchFamily="34" charset="0"/>
            </a:endParaRPr>
          </a:p>
          <a:p>
            <a:pPr algn="ctr"/>
            <a:endParaRPr lang="en-US" sz="1000" b="1" dirty="0" smtClean="0">
              <a:solidFill>
                <a:srgbClr val="333333"/>
              </a:solidFill>
              <a:latin typeface="Calibri" pitchFamily="34" charset="0"/>
            </a:endParaRPr>
          </a:p>
          <a:p>
            <a:pPr algn="ctr"/>
            <a:endParaRPr lang="en-US" sz="1000" b="1" dirty="0" smtClean="0">
              <a:solidFill>
                <a:srgbClr val="333333"/>
              </a:solidFill>
              <a:latin typeface="Calibri" pitchFamily="34" charset="0"/>
            </a:endParaRPr>
          </a:p>
          <a:p>
            <a:pPr algn="ctr"/>
            <a:endParaRPr lang="en-US" sz="1000" b="1" dirty="0" smtClean="0">
              <a:solidFill>
                <a:srgbClr val="333333"/>
              </a:solidFill>
              <a:latin typeface="Calibri" pitchFamily="34" charset="0"/>
            </a:endParaRPr>
          </a:p>
          <a:p>
            <a:pPr algn="ctr"/>
            <a:endParaRPr lang="en-US" sz="1000" b="1" dirty="0" smtClean="0">
              <a:solidFill>
                <a:srgbClr val="333333"/>
              </a:solidFill>
              <a:latin typeface="Calibri" pitchFamily="34" charset="0"/>
            </a:endParaRPr>
          </a:p>
          <a:p>
            <a:pPr algn="ctr"/>
            <a:endParaRPr lang="en-US" sz="1000" b="1" dirty="0" smtClean="0">
              <a:solidFill>
                <a:srgbClr val="333333"/>
              </a:solidFill>
              <a:latin typeface="Calibri" pitchFamily="34" charset="0"/>
            </a:endParaRPr>
          </a:p>
        </p:txBody>
      </p:sp>
      <p:sp>
        <p:nvSpPr>
          <p:cNvPr id="58" name="Trapezoid 7"/>
          <p:cNvSpPr/>
          <p:nvPr/>
        </p:nvSpPr>
        <p:spPr bwMode="auto">
          <a:xfrm>
            <a:off x="4309734" y="1236613"/>
            <a:ext cx="214362" cy="872154"/>
          </a:xfrm>
          <a:prstGeom prst="trapezoid">
            <a:avLst>
              <a:gd name="adj" fmla="val 50000"/>
            </a:avLst>
          </a:prstGeom>
          <a:solidFill>
            <a:schemeClr val="accent3">
              <a:lumMod val="20000"/>
              <a:lumOff val="80000"/>
            </a:schemeClr>
          </a:solidFill>
          <a:ln>
            <a:headEnd/>
            <a:tailEnd/>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lIns="0" tIns="0" rIns="0" bIns="0" rtlCol="0" anchor="ctr"/>
          <a:lstStyle/>
          <a:p>
            <a:pPr algn="ctr"/>
            <a:endParaRPr lang="en-US" sz="1000" b="1" dirty="0" smtClean="0">
              <a:solidFill>
                <a:srgbClr val="333333"/>
              </a:solidFill>
              <a:latin typeface="Calibri" pitchFamily="34" charset="0"/>
            </a:endParaRPr>
          </a:p>
        </p:txBody>
      </p:sp>
      <p:sp>
        <p:nvSpPr>
          <p:cNvPr id="59" name="TextBox 58"/>
          <p:cNvSpPr txBox="1"/>
          <p:nvPr/>
        </p:nvSpPr>
        <p:spPr>
          <a:xfrm>
            <a:off x="4063759" y="5438601"/>
            <a:ext cx="704039" cy="338554"/>
          </a:xfrm>
          <a:prstGeom prst="rect">
            <a:avLst/>
          </a:prstGeom>
          <a:noFill/>
        </p:spPr>
        <p:txBody>
          <a:bodyPr wrap="none" rtlCol="0">
            <a:spAutoFit/>
          </a:bodyPr>
          <a:lstStyle/>
          <a:p>
            <a:r>
              <a:rPr lang="en-US" sz="1600" b="1" dirty="0" smtClean="0">
                <a:solidFill>
                  <a:srgbClr val="333333"/>
                </a:solidFill>
                <a:latin typeface="Calibri" pitchFamily="34" charset="0"/>
              </a:rPr>
              <a:t>AMER</a:t>
            </a:r>
          </a:p>
        </p:txBody>
      </p:sp>
      <p:sp>
        <p:nvSpPr>
          <p:cNvPr id="61" name="Rectangle 60"/>
          <p:cNvSpPr/>
          <p:nvPr/>
        </p:nvSpPr>
        <p:spPr>
          <a:xfrm>
            <a:off x="4496508" y="1698917"/>
            <a:ext cx="828165" cy="400110"/>
          </a:xfrm>
          <a:prstGeom prst="rect">
            <a:avLst/>
          </a:prstGeom>
        </p:spPr>
        <p:txBody>
          <a:bodyPr wrap="square">
            <a:spAutoFit/>
          </a:bodyPr>
          <a:lstStyle/>
          <a:p>
            <a:pPr algn="ctr"/>
            <a:r>
              <a:rPr lang="en-US" sz="1000" b="1" dirty="0" smtClean="0">
                <a:solidFill>
                  <a:srgbClr val="333333"/>
                </a:solidFill>
                <a:latin typeface="Calibri" pitchFamily="34" charset="0"/>
              </a:rPr>
              <a:t>3,867 Accounts</a:t>
            </a:r>
          </a:p>
        </p:txBody>
      </p:sp>
      <p:sp>
        <p:nvSpPr>
          <p:cNvPr id="62" name="Rectangle 61"/>
          <p:cNvSpPr/>
          <p:nvPr/>
        </p:nvSpPr>
        <p:spPr>
          <a:xfrm>
            <a:off x="4483701" y="2324417"/>
            <a:ext cx="828165" cy="400110"/>
          </a:xfrm>
          <a:prstGeom prst="rect">
            <a:avLst/>
          </a:prstGeom>
        </p:spPr>
        <p:txBody>
          <a:bodyPr wrap="square">
            <a:spAutoFit/>
          </a:bodyPr>
          <a:lstStyle/>
          <a:p>
            <a:pPr algn="ctr"/>
            <a:r>
              <a:rPr lang="en-US" sz="1000" b="1" dirty="0" smtClean="0">
                <a:solidFill>
                  <a:srgbClr val="333333"/>
                </a:solidFill>
                <a:latin typeface="Calibri" pitchFamily="34" charset="0"/>
              </a:rPr>
              <a:t>17,068 Accounts</a:t>
            </a:r>
          </a:p>
        </p:txBody>
      </p:sp>
      <p:sp>
        <p:nvSpPr>
          <p:cNvPr id="69" name="Rectangle 68"/>
          <p:cNvSpPr/>
          <p:nvPr/>
        </p:nvSpPr>
        <p:spPr>
          <a:xfrm>
            <a:off x="5242063" y="4733952"/>
            <a:ext cx="1716144" cy="600164"/>
          </a:xfrm>
          <a:prstGeom prst="rect">
            <a:avLst/>
          </a:prstGeom>
          <a:ln w="25400">
            <a:solidFill>
              <a:srgbClr val="FF0000"/>
            </a:solidFill>
          </a:ln>
        </p:spPr>
        <p:txBody>
          <a:bodyPr wrap="square">
            <a:spAutoFit/>
          </a:bodyPr>
          <a:lstStyle/>
          <a:p>
            <a:pPr algn="ctr"/>
            <a:r>
              <a:rPr lang="en-US" sz="1100" b="1" u="sng" dirty="0" smtClean="0">
                <a:solidFill>
                  <a:srgbClr val="333333"/>
                </a:solidFill>
                <a:latin typeface="Calibri" pitchFamily="34" charset="0"/>
              </a:rPr>
              <a:t>39.2M accounts</a:t>
            </a:r>
          </a:p>
          <a:p>
            <a:pPr algn="ctr"/>
            <a:r>
              <a:rPr lang="en-US" sz="1100" b="1" dirty="0">
                <a:solidFill>
                  <a:srgbClr val="333333"/>
                </a:solidFill>
                <a:latin typeface="Calibri" pitchFamily="34" charset="0"/>
              </a:rPr>
              <a:t>Customers – </a:t>
            </a:r>
            <a:r>
              <a:rPr lang="en-US" sz="1100" b="1" dirty="0" smtClean="0">
                <a:solidFill>
                  <a:srgbClr val="333333"/>
                </a:solidFill>
                <a:latin typeface="Calibri" pitchFamily="34" charset="0"/>
              </a:rPr>
              <a:t>57.8K (.1%)</a:t>
            </a:r>
          </a:p>
          <a:p>
            <a:pPr algn="ctr"/>
            <a:r>
              <a:rPr lang="en-US" sz="1100" b="1" dirty="0">
                <a:solidFill>
                  <a:srgbClr val="333333"/>
                </a:solidFill>
                <a:latin typeface="Calibri" pitchFamily="34" charset="0"/>
              </a:rPr>
              <a:t>Whitespace – </a:t>
            </a:r>
            <a:r>
              <a:rPr lang="en-US" sz="1100" b="1" dirty="0" smtClean="0">
                <a:solidFill>
                  <a:srgbClr val="333333"/>
                </a:solidFill>
                <a:latin typeface="Calibri" pitchFamily="34" charset="0"/>
              </a:rPr>
              <a:t>39M</a:t>
            </a:r>
            <a:endParaRPr lang="en-US" sz="1100" b="1" dirty="0">
              <a:solidFill>
                <a:srgbClr val="333333"/>
              </a:solidFill>
              <a:latin typeface="Calibri" pitchFamily="34" charset="0"/>
            </a:endParaRPr>
          </a:p>
        </p:txBody>
      </p:sp>
      <p:sp>
        <p:nvSpPr>
          <p:cNvPr id="73" name="Rectangle 72"/>
          <p:cNvSpPr/>
          <p:nvPr/>
        </p:nvSpPr>
        <p:spPr>
          <a:xfrm>
            <a:off x="3490901" y="4732524"/>
            <a:ext cx="1716144" cy="600164"/>
          </a:xfrm>
          <a:prstGeom prst="rect">
            <a:avLst/>
          </a:prstGeom>
          <a:ln w="25400">
            <a:solidFill>
              <a:srgbClr val="FF0000"/>
            </a:solidFill>
          </a:ln>
        </p:spPr>
        <p:txBody>
          <a:bodyPr wrap="square">
            <a:spAutoFit/>
          </a:bodyPr>
          <a:lstStyle/>
          <a:p>
            <a:pPr algn="ctr"/>
            <a:r>
              <a:rPr lang="en-US" sz="1100" b="1" u="sng" dirty="0" smtClean="0">
                <a:solidFill>
                  <a:srgbClr val="333333"/>
                </a:solidFill>
                <a:latin typeface="Calibri" pitchFamily="34" charset="0"/>
              </a:rPr>
              <a:t>26.4M accounts</a:t>
            </a:r>
          </a:p>
          <a:p>
            <a:pPr algn="ctr"/>
            <a:r>
              <a:rPr lang="en-US" sz="1100" b="1" dirty="0">
                <a:solidFill>
                  <a:srgbClr val="333333"/>
                </a:solidFill>
                <a:latin typeface="Calibri" pitchFamily="34" charset="0"/>
              </a:rPr>
              <a:t>Customers – </a:t>
            </a:r>
            <a:r>
              <a:rPr lang="en-US" sz="1100" b="1" dirty="0" smtClean="0">
                <a:solidFill>
                  <a:srgbClr val="333333"/>
                </a:solidFill>
                <a:latin typeface="Calibri" pitchFamily="34" charset="0"/>
              </a:rPr>
              <a:t>50.2K (.2%)</a:t>
            </a:r>
          </a:p>
          <a:p>
            <a:pPr algn="ctr"/>
            <a:r>
              <a:rPr lang="en-US" sz="1100" b="1" dirty="0">
                <a:solidFill>
                  <a:srgbClr val="333333"/>
                </a:solidFill>
                <a:latin typeface="Calibri" pitchFamily="34" charset="0"/>
              </a:rPr>
              <a:t>Whitespace – </a:t>
            </a:r>
            <a:r>
              <a:rPr lang="en-US" sz="1100" b="1" dirty="0" smtClean="0">
                <a:solidFill>
                  <a:srgbClr val="333333"/>
                </a:solidFill>
                <a:latin typeface="Calibri" pitchFamily="34" charset="0"/>
              </a:rPr>
              <a:t>26M</a:t>
            </a:r>
            <a:endParaRPr lang="en-US" sz="1100" b="1" dirty="0">
              <a:solidFill>
                <a:srgbClr val="333333"/>
              </a:solidFill>
              <a:latin typeface="Calibri" pitchFamily="34" charset="0"/>
            </a:endParaRPr>
          </a:p>
        </p:txBody>
      </p:sp>
      <p:sp>
        <p:nvSpPr>
          <p:cNvPr id="74" name="Rectangle 73"/>
          <p:cNvSpPr/>
          <p:nvPr/>
        </p:nvSpPr>
        <p:spPr>
          <a:xfrm>
            <a:off x="6989601" y="4010582"/>
            <a:ext cx="1716144" cy="600164"/>
          </a:xfrm>
          <a:prstGeom prst="rect">
            <a:avLst/>
          </a:prstGeom>
          <a:ln w="25400">
            <a:solidFill>
              <a:srgbClr val="FF0000"/>
            </a:solidFill>
          </a:ln>
        </p:spPr>
        <p:txBody>
          <a:bodyPr wrap="square">
            <a:spAutoFit/>
          </a:bodyPr>
          <a:lstStyle/>
          <a:p>
            <a:pPr algn="ctr"/>
            <a:r>
              <a:rPr lang="en-US" sz="1100" b="1" u="sng" dirty="0" smtClean="0">
                <a:solidFill>
                  <a:srgbClr val="333333"/>
                </a:solidFill>
                <a:latin typeface="Calibri" pitchFamily="34" charset="0"/>
              </a:rPr>
              <a:t>420K accounts</a:t>
            </a:r>
          </a:p>
          <a:p>
            <a:pPr algn="ctr"/>
            <a:r>
              <a:rPr lang="en-US" sz="1100" b="1" dirty="0">
                <a:solidFill>
                  <a:srgbClr val="333333"/>
                </a:solidFill>
                <a:latin typeface="Calibri" pitchFamily="34" charset="0"/>
              </a:rPr>
              <a:t>Customers – </a:t>
            </a:r>
            <a:r>
              <a:rPr lang="en-US" sz="1100" b="1" dirty="0" smtClean="0">
                <a:solidFill>
                  <a:srgbClr val="333333"/>
                </a:solidFill>
                <a:latin typeface="Calibri" pitchFamily="34" charset="0"/>
              </a:rPr>
              <a:t>6K (1.5%)</a:t>
            </a:r>
          </a:p>
          <a:p>
            <a:pPr algn="ctr"/>
            <a:r>
              <a:rPr lang="en-US" sz="1100" b="1" dirty="0">
                <a:solidFill>
                  <a:srgbClr val="333333"/>
                </a:solidFill>
                <a:latin typeface="Calibri" pitchFamily="34" charset="0"/>
              </a:rPr>
              <a:t>Whitespace – </a:t>
            </a:r>
            <a:r>
              <a:rPr lang="en-US" sz="1100" b="1" dirty="0" smtClean="0">
                <a:solidFill>
                  <a:srgbClr val="333333"/>
                </a:solidFill>
                <a:latin typeface="Calibri" pitchFamily="34" charset="0"/>
              </a:rPr>
              <a:t>414K</a:t>
            </a:r>
            <a:endParaRPr lang="en-US" sz="1100" b="1" dirty="0">
              <a:solidFill>
                <a:srgbClr val="333333"/>
              </a:solidFill>
              <a:latin typeface="Calibri" pitchFamily="34" charset="0"/>
            </a:endParaRPr>
          </a:p>
        </p:txBody>
      </p:sp>
      <p:sp>
        <p:nvSpPr>
          <p:cNvPr id="75" name="Rectangle 74"/>
          <p:cNvSpPr/>
          <p:nvPr/>
        </p:nvSpPr>
        <p:spPr>
          <a:xfrm>
            <a:off x="6989600" y="3288641"/>
            <a:ext cx="1716144" cy="600164"/>
          </a:xfrm>
          <a:prstGeom prst="rect">
            <a:avLst/>
          </a:prstGeom>
          <a:ln w="25400">
            <a:solidFill>
              <a:srgbClr val="FF0000"/>
            </a:solidFill>
          </a:ln>
        </p:spPr>
        <p:txBody>
          <a:bodyPr wrap="square">
            <a:spAutoFit/>
          </a:bodyPr>
          <a:lstStyle/>
          <a:p>
            <a:pPr algn="ctr"/>
            <a:r>
              <a:rPr lang="en-US" sz="1100" b="1" u="sng" dirty="0" smtClean="0">
                <a:solidFill>
                  <a:srgbClr val="333333"/>
                </a:solidFill>
                <a:latin typeface="Calibri" pitchFamily="34" charset="0"/>
              </a:rPr>
              <a:t>57K accounts</a:t>
            </a:r>
          </a:p>
          <a:p>
            <a:pPr algn="ctr"/>
            <a:r>
              <a:rPr lang="en-US" sz="1100" b="1" dirty="0">
                <a:solidFill>
                  <a:srgbClr val="333333"/>
                </a:solidFill>
                <a:latin typeface="Calibri" pitchFamily="34" charset="0"/>
              </a:rPr>
              <a:t>Customers – </a:t>
            </a:r>
            <a:r>
              <a:rPr lang="en-US" sz="1100" b="1" dirty="0" smtClean="0">
                <a:solidFill>
                  <a:srgbClr val="333333"/>
                </a:solidFill>
                <a:latin typeface="Calibri" pitchFamily="34" charset="0"/>
              </a:rPr>
              <a:t>2.2K (4%)</a:t>
            </a:r>
          </a:p>
          <a:p>
            <a:pPr algn="ctr"/>
            <a:r>
              <a:rPr lang="en-US" sz="1100" b="1" dirty="0">
                <a:solidFill>
                  <a:srgbClr val="333333"/>
                </a:solidFill>
                <a:latin typeface="Calibri" pitchFamily="34" charset="0"/>
              </a:rPr>
              <a:t>Whitespace – </a:t>
            </a:r>
            <a:r>
              <a:rPr lang="en-US" sz="1100" b="1" dirty="0" smtClean="0">
                <a:solidFill>
                  <a:srgbClr val="333333"/>
                </a:solidFill>
                <a:latin typeface="Calibri" pitchFamily="34" charset="0"/>
              </a:rPr>
              <a:t>54.7K</a:t>
            </a:r>
            <a:endParaRPr lang="en-US" sz="1100" b="1" dirty="0">
              <a:solidFill>
                <a:srgbClr val="333333"/>
              </a:solidFill>
              <a:latin typeface="Calibri" pitchFamily="34" charset="0"/>
            </a:endParaRPr>
          </a:p>
        </p:txBody>
      </p:sp>
      <p:sp>
        <p:nvSpPr>
          <p:cNvPr id="76" name="Rectangle 75"/>
          <p:cNvSpPr/>
          <p:nvPr/>
        </p:nvSpPr>
        <p:spPr>
          <a:xfrm>
            <a:off x="5237001" y="4010582"/>
            <a:ext cx="1716144" cy="600164"/>
          </a:xfrm>
          <a:prstGeom prst="rect">
            <a:avLst/>
          </a:prstGeom>
          <a:ln w="25400">
            <a:solidFill>
              <a:srgbClr val="FF0000"/>
            </a:solidFill>
          </a:ln>
        </p:spPr>
        <p:txBody>
          <a:bodyPr wrap="square">
            <a:spAutoFit/>
          </a:bodyPr>
          <a:lstStyle/>
          <a:p>
            <a:pPr algn="ctr"/>
            <a:r>
              <a:rPr lang="en-US" sz="1100" b="1" u="sng" dirty="0" smtClean="0">
                <a:solidFill>
                  <a:srgbClr val="333333"/>
                </a:solidFill>
                <a:latin typeface="Calibri" pitchFamily="34" charset="0"/>
              </a:rPr>
              <a:t>236K accounts</a:t>
            </a:r>
          </a:p>
          <a:p>
            <a:pPr algn="ctr"/>
            <a:r>
              <a:rPr lang="en-US" sz="1100" b="1" dirty="0">
                <a:solidFill>
                  <a:srgbClr val="333333"/>
                </a:solidFill>
                <a:latin typeface="Calibri" pitchFamily="34" charset="0"/>
              </a:rPr>
              <a:t>Customers – </a:t>
            </a:r>
            <a:r>
              <a:rPr lang="en-US" sz="1100" b="1" dirty="0" smtClean="0">
                <a:solidFill>
                  <a:srgbClr val="333333"/>
                </a:solidFill>
                <a:latin typeface="Calibri" pitchFamily="34" charset="0"/>
              </a:rPr>
              <a:t>24.5K (10%)</a:t>
            </a:r>
          </a:p>
          <a:p>
            <a:pPr algn="ctr"/>
            <a:r>
              <a:rPr lang="en-US" sz="1100" b="1" dirty="0">
                <a:solidFill>
                  <a:srgbClr val="333333"/>
                </a:solidFill>
                <a:latin typeface="Calibri" pitchFamily="34" charset="0"/>
              </a:rPr>
              <a:t>Whitespace – </a:t>
            </a:r>
            <a:r>
              <a:rPr lang="en-US" sz="1100" b="1" dirty="0" smtClean="0">
                <a:solidFill>
                  <a:srgbClr val="333333"/>
                </a:solidFill>
                <a:latin typeface="Calibri" pitchFamily="34" charset="0"/>
              </a:rPr>
              <a:t>211K</a:t>
            </a:r>
            <a:endParaRPr lang="en-US" sz="1100" b="1" dirty="0">
              <a:solidFill>
                <a:srgbClr val="333333"/>
              </a:solidFill>
              <a:latin typeface="Calibri" pitchFamily="34" charset="0"/>
            </a:endParaRPr>
          </a:p>
        </p:txBody>
      </p:sp>
      <p:sp>
        <p:nvSpPr>
          <p:cNvPr id="78" name="Rectangle 77"/>
          <p:cNvSpPr/>
          <p:nvPr/>
        </p:nvSpPr>
        <p:spPr>
          <a:xfrm>
            <a:off x="5237000" y="3288641"/>
            <a:ext cx="1716144" cy="600164"/>
          </a:xfrm>
          <a:prstGeom prst="rect">
            <a:avLst/>
          </a:prstGeom>
          <a:ln w="25400">
            <a:solidFill>
              <a:srgbClr val="FF0000"/>
            </a:solidFill>
          </a:ln>
        </p:spPr>
        <p:txBody>
          <a:bodyPr wrap="square">
            <a:spAutoFit/>
          </a:bodyPr>
          <a:lstStyle/>
          <a:p>
            <a:pPr algn="ctr"/>
            <a:r>
              <a:rPr lang="en-US" sz="1100" b="1" u="sng" dirty="0" smtClean="0">
                <a:solidFill>
                  <a:srgbClr val="333333"/>
                </a:solidFill>
                <a:latin typeface="Calibri" pitchFamily="34" charset="0"/>
              </a:rPr>
              <a:t>26K accounts</a:t>
            </a:r>
          </a:p>
          <a:p>
            <a:pPr algn="ctr"/>
            <a:r>
              <a:rPr lang="en-US" sz="1100" b="1" dirty="0">
                <a:solidFill>
                  <a:srgbClr val="333333"/>
                </a:solidFill>
                <a:latin typeface="Calibri" pitchFamily="34" charset="0"/>
              </a:rPr>
              <a:t>Customers – </a:t>
            </a:r>
            <a:r>
              <a:rPr lang="en-US" sz="1100" b="1" dirty="0" smtClean="0">
                <a:solidFill>
                  <a:srgbClr val="333333"/>
                </a:solidFill>
                <a:latin typeface="Calibri" pitchFamily="34" charset="0"/>
              </a:rPr>
              <a:t>6.3K (24%)</a:t>
            </a:r>
          </a:p>
          <a:p>
            <a:pPr algn="ctr"/>
            <a:r>
              <a:rPr lang="en-US" sz="1100" b="1" dirty="0">
                <a:solidFill>
                  <a:srgbClr val="333333"/>
                </a:solidFill>
                <a:latin typeface="Calibri" pitchFamily="34" charset="0"/>
              </a:rPr>
              <a:t>Whitespace – </a:t>
            </a:r>
            <a:r>
              <a:rPr lang="en-US" sz="1100" b="1" dirty="0" smtClean="0">
                <a:solidFill>
                  <a:srgbClr val="333333"/>
                </a:solidFill>
                <a:latin typeface="Calibri" pitchFamily="34" charset="0"/>
              </a:rPr>
              <a:t>20.1K</a:t>
            </a:r>
            <a:endParaRPr lang="en-US" sz="1100" b="1" dirty="0">
              <a:solidFill>
                <a:srgbClr val="333333"/>
              </a:solidFill>
              <a:latin typeface="Calibri" pitchFamily="34" charset="0"/>
            </a:endParaRPr>
          </a:p>
        </p:txBody>
      </p:sp>
      <p:sp>
        <p:nvSpPr>
          <p:cNvPr id="79" name="Rectangle 78"/>
          <p:cNvSpPr/>
          <p:nvPr/>
        </p:nvSpPr>
        <p:spPr>
          <a:xfrm>
            <a:off x="3490751" y="4010582"/>
            <a:ext cx="1716144" cy="600164"/>
          </a:xfrm>
          <a:prstGeom prst="rect">
            <a:avLst/>
          </a:prstGeom>
          <a:ln w="25400">
            <a:solidFill>
              <a:srgbClr val="FF0000"/>
            </a:solidFill>
          </a:ln>
        </p:spPr>
        <p:txBody>
          <a:bodyPr wrap="square">
            <a:spAutoFit/>
          </a:bodyPr>
          <a:lstStyle/>
          <a:p>
            <a:pPr algn="ctr"/>
            <a:r>
              <a:rPr lang="en-US" sz="1100" b="1" u="sng" dirty="0" smtClean="0">
                <a:solidFill>
                  <a:srgbClr val="333333"/>
                </a:solidFill>
                <a:latin typeface="Calibri" pitchFamily="34" charset="0"/>
              </a:rPr>
              <a:t>176K accounts</a:t>
            </a:r>
          </a:p>
          <a:p>
            <a:pPr algn="ctr"/>
            <a:r>
              <a:rPr lang="en-US" sz="1100" b="1" dirty="0">
                <a:solidFill>
                  <a:srgbClr val="333333"/>
                </a:solidFill>
                <a:latin typeface="Calibri" pitchFamily="34" charset="0"/>
              </a:rPr>
              <a:t>Customers – </a:t>
            </a:r>
            <a:r>
              <a:rPr lang="en-US" sz="1100" b="1" dirty="0" smtClean="0">
                <a:solidFill>
                  <a:srgbClr val="333333"/>
                </a:solidFill>
                <a:latin typeface="Calibri" pitchFamily="34" charset="0"/>
              </a:rPr>
              <a:t>23.2K (13%)</a:t>
            </a:r>
          </a:p>
          <a:p>
            <a:pPr algn="ctr"/>
            <a:r>
              <a:rPr lang="en-US" sz="1100" b="1" dirty="0">
                <a:solidFill>
                  <a:srgbClr val="333333"/>
                </a:solidFill>
                <a:latin typeface="Calibri" pitchFamily="34" charset="0"/>
              </a:rPr>
              <a:t>Whitespace – </a:t>
            </a:r>
            <a:r>
              <a:rPr lang="en-US" sz="1100" b="1" dirty="0" smtClean="0">
                <a:solidFill>
                  <a:srgbClr val="333333"/>
                </a:solidFill>
                <a:latin typeface="Calibri" pitchFamily="34" charset="0"/>
              </a:rPr>
              <a:t>153K</a:t>
            </a:r>
            <a:endParaRPr lang="en-US" sz="1100" b="1" dirty="0">
              <a:solidFill>
                <a:srgbClr val="333333"/>
              </a:solidFill>
              <a:latin typeface="Calibri" pitchFamily="34" charset="0"/>
            </a:endParaRPr>
          </a:p>
        </p:txBody>
      </p:sp>
      <p:sp>
        <p:nvSpPr>
          <p:cNvPr id="80" name="Rectangle 79"/>
          <p:cNvSpPr/>
          <p:nvPr/>
        </p:nvSpPr>
        <p:spPr>
          <a:xfrm>
            <a:off x="3490750" y="3288641"/>
            <a:ext cx="1716144" cy="600164"/>
          </a:xfrm>
          <a:prstGeom prst="rect">
            <a:avLst/>
          </a:prstGeom>
          <a:ln w="25400">
            <a:solidFill>
              <a:srgbClr val="FF0000"/>
            </a:solidFill>
          </a:ln>
        </p:spPr>
        <p:txBody>
          <a:bodyPr wrap="square">
            <a:spAutoFit/>
          </a:bodyPr>
          <a:lstStyle/>
          <a:p>
            <a:pPr algn="ctr"/>
            <a:r>
              <a:rPr lang="en-US" sz="1100" b="1" u="sng" dirty="0" smtClean="0">
                <a:solidFill>
                  <a:srgbClr val="333333"/>
                </a:solidFill>
                <a:latin typeface="Calibri" pitchFamily="34" charset="0"/>
              </a:rPr>
              <a:t>21K accounts</a:t>
            </a:r>
          </a:p>
          <a:p>
            <a:pPr algn="ctr"/>
            <a:r>
              <a:rPr lang="en-US" sz="1100" b="1" dirty="0">
                <a:solidFill>
                  <a:srgbClr val="333333"/>
                </a:solidFill>
                <a:latin typeface="Calibri" pitchFamily="34" charset="0"/>
              </a:rPr>
              <a:t>Customers – </a:t>
            </a:r>
            <a:r>
              <a:rPr lang="en-US" sz="1100" b="1" dirty="0" smtClean="0">
                <a:solidFill>
                  <a:srgbClr val="333333"/>
                </a:solidFill>
                <a:latin typeface="Calibri" pitchFamily="34" charset="0"/>
              </a:rPr>
              <a:t>6.4K (30%)</a:t>
            </a:r>
          </a:p>
          <a:p>
            <a:pPr algn="ctr"/>
            <a:r>
              <a:rPr lang="en-US" sz="1100" b="1" dirty="0">
                <a:solidFill>
                  <a:srgbClr val="333333"/>
                </a:solidFill>
                <a:latin typeface="Calibri" pitchFamily="34" charset="0"/>
              </a:rPr>
              <a:t>Whitespace – </a:t>
            </a:r>
            <a:r>
              <a:rPr lang="en-US" sz="1100" b="1" dirty="0" smtClean="0">
                <a:solidFill>
                  <a:srgbClr val="333333"/>
                </a:solidFill>
                <a:latin typeface="Calibri" pitchFamily="34" charset="0"/>
              </a:rPr>
              <a:t>14.7K</a:t>
            </a:r>
            <a:endParaRPr lang="en-US" sz="1100" b="1" dirty="0">
              <a:solidFill>
                <a:srgbClr val="333333"/>
              </a:solidFill>
              <a:latin typeface="Calibri" pitchFamily="34" charset="0"/>
            </a:endParaRPr>
          </a:p>
        </p:txBody>
      </p:sp>
    </p:spTree>
    <p:extLst>
      <p:ext uri="{BB962C8B-B14F-4D97-AF65-F5344CB8AC3E}">
        <p14:creationId xmlns:p14="http://schemas.microsoft.com/office/powerpoint/2010/main" val="32085689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bwMode="auto">
          <a:xfrm>
            <a:off x="184150" y="1718026"/>
            <a:ext cx="8735963" cy="2707912"/>
          </a:xfrm>
          <a:prstGeom prst="roundRect">
            <a:avLst>
              <a:gd name="adj" fmla="val 5414"/>
            </a:avLst>
          </a:prstGeom>
          <a:noFill/>
          <a:ln w="6350">
            <a:solidFill>
              <a:schemeClr val="bg2">
                <a:lumMod val="50000"/>
              </a:schemeClr>
            </a:solidFill>
            <a:round/>
            <a:headEnd/>
            <a:tailEnd/>
          </a:ln>
        </p:spPr>
        <p:txBody>
          <a:bodyPr wrap="none" lIns="0" tIns="0" rIns="0" bIns="0" rtlCol="0" anchor="ctr"/>
          <a:lstStyle/>
          <a:p>
            <a:pPr algn="ctr" defTabSz="914400"/>
            <a:endParaRPr lang="en-US" dirty="0" smtClean="0">
              <a:solidFill>
                <a:srgbClr val="FFFFFF"/>
              </a:solidFill>
              <a:latin typeface="Calibri" pitchFamily="34" charset="0"/>
            </a:endParaRPr>
          </a:p>
        </p:txBody>
      </p:sp>
      <p:sp>
        <p:nvSpPr>
          <p:cNvPr id="18" name="Rectangle 17"/>
          <p:cNvSpPr/>
          <p:nvPr/>
        </p:nvSpPr>
        <p:spPr>
          <a:xfrm>
            <a:off x="6637564" y="5873323"/>
            <a:ext cx="2398817" cy="400110"/>
          </a:xfrm>
          <a:prstGeom prst="rect">
            <a:avLst/>
          </a:prstGeom>
        </p:spPr>
        <p:txBody>
          <a:bodyPr wrap="square">
            <a:spAutoFit/>
          </a:bodyPr>
          <a:lstStyle/>
          <a:p>
            <a:r>
              <a:rPr lang="en-US" sz="1000" dirty="0" smtClean="0">
                <a:latin typeface="Calibri" pitchFamily="34" charset="0"/>
              </a:rPr>
              <a:t>Source: </a:t>
            </a:r>
            <a:r>
              <a:rPr lang="en-US" sz="1000" dirty="0">
                <a:latin typeface="Calibri" pitchFamily="34" charset="0"/>
              </a:rPr>
              <a:t>Forrsights Budgets And Priorities Tracker Survey, Q2 2012</a:t>
            </a:r>
          </a:p>
        </p:txBody>
      </p:sp>
      <p:sp>
        <p:nvSpPr>
          <p:cNvPr id="20" name="Text Placeholder 2"/>
          <p:cNvSpPr txBox="1">
            <a:spLocks/>
          </p:cNvSpPr>
          <p:nvPr/>
        </p:nvSpPr>
        <p:spPr>
          <a:xfrm>
            <a:off x="257724" y="1811327"/>
            <a:ext cx="2614144" cy="2029072"/>
          </a:xfrm>
          <a:prstGeom prst="rect">
            <a:avLst/>
          </a:prstGeom>
        </p:spPr>
        <p:txBody>
          <a:bodyPr/>
          <a:lstStyle>
            <a:defPPr>
              <a:defRPr lang="en-US"/>
            </a:defPPr>
            <a:lvl1pPr marL="7938" indent="-7938" eaLnBrk="0" fontAlgn="base" hangingPunct="0">
              <a:spcBef>
                <a:spcPts val="600"/>
              </a:spcBef>
              <a:spcAft>
                <a:spcPct val="0"/>
              </a:spcAft>
              <a:buClr>
                <a:srgbClr val="003D79"/>
              </a:buClr>
              <a:buSzPct val="115000"/>
              <a:defRPr sz="2000" b="1" kern="0">
                <a:solidFill>
                  <a:srgbClr val="003D79"/>
                </a:solidFill>
              </a:defRPr>
            </a:lvl1pPr>
            <a:lvl2pPr marL="238125" lvl="1" indent="-238125" eaLnBrk="0" fontAlgn="base" hangingPunct="0">
              <a:spcBef>
                <a:spcPts val="600"/>
              </a:spcBef>
              <a:spcAft>
                <a:spcPct val="0"/>
              </a:spcAft>
              <a:buClr>
                <a:srgbClr val="0095D3">
                  <a:lumMod val="75000"/>
                </a:srgbClr>
              </a:buClr>
              <a:buSzPct val="100000"/>
              <a:buFont typeface="Wingdings" pitchFamily="2" charset="2"/>
              <a:buChar char="§"/>
              <a:defRPr sz="1600" kern="0">
                <a:solidFill>
                  <a:srgbClr val="333333"/>
                </a:solidFill>
              </a:defRPr>
            </a:lvl2pPr>
          </a:lstStyle>
          <a:p>
            <a:pPr defTabSz="914400"/>
            <a:r>
              <a:rPr lang="en-US" dirty="0" smtClean="0"/>
              <a:t> Top 5 IT Priorities   </a:t>
            </a:r>
            <a:endParaRPr lang="en-US" dirty="0"/>
          </a:p>
          <a:p>
            <a:pPr lvl="1" defTabSz="914400"/>
            <a:r>
              <a:rPr lang="en-US" sz="1400" dirty="0"/>
              <a:t>Business continuity </a:t>
            </a:r>
            <a:br>
              <a:rPr lang="en-US" sz="1400" dirty="0"/>
            </a:br>
            <a:r>
              <a:rPr lang="en-US" sz="1400" dirty="0"/>
              <a:t>and disaster recovery</a:t>
            </a:r>
          </a:p>
          <a:p>
            <a:pPr lvl="1" defTabSz="914400"/>
            <a:r>
              <a:rPr lang="en-US" sz="1400" dirty="0"/>
              <a:t>Business Intelligence</a:t>
            </a:r>
          </a:p>
          <a:p>
            <a:pPr lvl="1" defTabSz="914400"/>
            <a:r>
              <a:rPr lang="en-US" sz="1400" dirty="0" smtClean="0"/>
              <a:t>Security</a:t>
            </a:r>
          </a:p>
          <a:p>
            <a:pPr lvl="1" defTabSz="914400"/>
            <a:r>
              <a:rPr lang="en-US" sz="1400" dirty="0" smtClean="0"/>
              <a:t>Server consolidation</a:t>
            </a:r>
          </a:p>
          <a:p>
            <a:pPr lvl="1" defTabSz="914400"/>
            <a:r>
              <a:rPr lang="en-US" sz="1400" dirty="0" smtClean="0"/>
              <a:t>Virtualization</a:t>
            </a:r>
            <a:endParaRPr lang="en-US" sz="1400" dirty="0"/>
          </a:p>
        </p:txBody>
      </p:sp>
      <p:sp>
        <p:nvSpPr>
          <p:cNvPr id="10" name="Title 9"/>
          <p:cNvSpPr>
            <a:spLocks noGrp="1"/>
          </p:cNvSpPr>
          <p:nvPr>
            <p:ph type="title"/>
          </p:nvPr>
        </p:nvSpPr>
        <p:spPr/>
        <p:txBody>
          <a:bodyPr/>
          <a:lstStyle/>
          <a:p>
            <a:pPr lvl="0"/>
            <a:r>
              <a:rPr lang="en-US" dirty="0" smtClean="0"/>
              <a:t>Top IT Priorities for SMBs</a:t>
            </a:r>
            <a:endParaRPr lang="en-US" dirty="0"/>
          </a:p>
        </p:txBody>
      </p:sp>
      <p:cxnSp>
        <p:nvCxnSpPr>
          <p:cNvPr id="26" name="Straight Connector 25"/>
          <p:cNvCxnSpPr/>
          <p:nvPr/>
        </p:nvCxnSpPr>
        <p:spPr bwMode="auto">
          <a:xfrm>
            <a:off x="2838450" y="1718026"/>
            <a:ext cx="0" cy="2294966"/>
          </a:xfrm>
          <a:prstGeom prst="line">
            <a:avLst/>
          </a:prstGeom>
          <a:solidFill>
            <a:srgbClr val="0095D3"/>
          </a:solidFill>
          <a:ln w="6350" cap="flat" cmpd="sng" algn="ctr">
            <a:solidFill>
              <a:schemeClr val="bg2">
                <a:lumMod val="75000"/>
              </a:schemeClr>
            </a:solidFill>
            <a:prstDash val="dash"/>
            <a:round/>
            <a:headEnd type="none" w="med" len="med"/>
            <a:tailEnd type="none" w="med" len="med"/>
          </a:ln>
          <a:effectLst/>
        </p:spPr>
      </p:cxnSp>
      <p:sp>
        <p:nvSpPr>
          <p:cNvPr id="24" name="Rectangle 23"/>
          <p:cNvSpPr/>
          <p:nvPr/>
        </p:nvSpPr>
        <p:spPr>
          <a:xfrm>
            <a:off x="3289463" y="1764444"/>
            <a:ext cx="5058887" cy="461665"/>
          </a:xfrm>
          <a:prstGeom prst="rect">
            <a:avLst/>
          </a:prstGeom>
        </p:spPr>
        <p:txBody>
          <a:bodyPr wrap="square">
            <a:spAutoFit/>
          </a:bodyPr>
          <a:lstStyle/>
          <a:p>
            <a:pPr algn="ctr" defTabSz="914400"/>
            <a:r>
              <a:rPr lang="en-US" sz="1200" b="1" i="1" dirty="0" smtClean="0">
                <a:solidFill>
                  <a:srgbClr val="333333"/>
                </a:solidFill>
              </a:rPr>
              <a:t>Q. </a:t>
            </a:r>
            <a:r>
              <a:rPr lang="en-US" sz="1200" b="1" i="1" dirty="0">
                <a:solidFill>
                  <a:srgbClr val="333333"/>
                </a:solidFill>
              </a:rPr>
              <a:t>Which of the following initiatives are likely to be your IT organization top technology priorities over the next 12 months?</a:t>
            </a:r>
          </a:p>
        </p:txBody>
      </p:sp>
      <p:graphicFrame>
        <p:nvGraphicFramePr>
          <p:cNvPr id="16" name="Chart 15"/>
          <p:cNvGraphicFramePr/>
          <p:nvPr>
            <p:extLst>
              <p:ext uri="{D42A27DB-BD31-4B8C-83A1-F6EECF244321}">
                <p14:modId xmlns:p14="http://schemas.microsoft.com/office/powerpoint/2010/main" val="2621139380"/>
              </p:ext>
            </p:extLst>
          </p:nvPr>
        </p:nvGraphicFramePr>
        <p:xfrm>
          <a:off x="2824113" y="2295920"/>
          <a:ext cx="6096000" cy="2129116"/>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5337516" y="2193453"/>
            <a:ext cx="2327429" cy="253916"/>
          </a:xfrm>
          <a:prstGeom prst="rect">
            <a:avLst/>
          </a:prstGeom>
          <a:noFill/>
        </p:spPr>
        <p:txBody>
          <a:bodyPr wrap="square" rtlCol="0">
            <a:spAutoFit/>
          </a:bodyPr>
          <a:lstStyle/>
          <a:p>
            <a:pPr algn="ctr"/>
            <a:r>
              <a:rPr lang="en-US" sz="1050" dirty="0" smtClean="0">
                <a:solidFill>
                  <a:srgbClr val="333333"/>
                </a:solidFill>
                <a:latin typeface="+mn-lt"/>
                <a:ea typeface="+mn-ea"/>
              </a:rPr>
              <a:t>% responded critical/high </a:t>
            </a:r>
            <a:r>
              <a:rPr lang="en-US" sz="1050" dirty="0">
                <a:solidFill>
                  <a:srgbClr val="333333"/>
                </a:solidFill>
              </a:rPr>
              <a:t>p</a:t>
            </a:r>
            <a:r>
              <a:rPr lang="en-US" sz="1050" dirty="0" smtClean="0">
                <a:solidFill>
                  <a:srgbClr val="333333"/>
                </a:solidFill>
                <a:latin typeface="+mn-lt"/>
                <a:ea typeface="+mn-ea"/>
              </a:rPr>
              <a:t>riority</a:t>
            </a:r>
          </a:p>
        </p:txBody>
      </p:sp>
      <p:sp>
        <p:nvSpPr>
          <p:cNvPr id="4" name="Up Arrow 3"/>
          <p:cNvSpPr/>
          <p:nvPr/>
        </p:nvSpPr>
        <p:spPr bwMode="auto">
          <a:xfrm>
            <a:off x="2253344" y="2719727"/>
            <a:ext cx="277585" cy="212271"/>
          </a:xfrm>
          <a:prstGeom prst="upArrow">
            <a:avLst/>
          </a:prstGeom>
          <a:solidFill>
            <a:schemeClr val="accent4"/>
          </a:solidFill>
          <a:ln w="19050">
            <a:solidFill>
              <a:schemeClr val="accent3"/>
            </a:solidFill>
            <a:round/>
            <a:headEnd/>
            <a:tailEnd/>
          </a:ln>
        </p:spPr>
        <p:txBody>
          <a:bodyPr wrap="none" lIns="0" tIns="0" rIns="0" bIns="0" rtlCol="0" anchor="ctr"/>
          <a:lstStyle/>
          <a:p>
            <a:pPr marL="0" marR="0" indent="0" algn="ctr" defTabSz="914400" eaLnBrk="1" latinLnBrk="0" hangingPunct="1">
              <a:lnSpc>
                <a:spcPct val="100000"/>
              </a:lnSpc>
              <a:buClrTx/>
              <a:buSzTx/>
              <a:buFontTx/>
              <a:buNone/>
              <a:tabLst/>
            </a:pPr>
            <a:endParaRPr lang="en-US" sz="1800" dirty="0" err="1" smtClean="0">
              <a:solidFill>
                <a:srgbClr val="FFFFFF"/>
              </a:solidFill>
            </a:endParaRPr>
          </a:p>
        </p:txBody>
      </p:sp>
      <p:sp>
        <p:nvSpPr>
          <p:cNvPr id="27" name="Up Arrow 26"/>
          <p:cNvSpPr/>
          <p:nvPr/>
        </p:nvSpPr>
        <p:spPr bwMode="auto">
          <a:xfrm>
            <a:off x="1254554" y="3032486"/>
            <a:ext cx="277585" cy="212271"/>
          </a:xfrm>
          <a:prstGeom prst="upArrow">
            <a:avLst/>
          </a:prstGeom>
          <a:solidFill>
            <a:schemeClr val="accent4"/>
          </a:solidFill>
          <a:ln w="19050">
            <a:solidFill>
              <a:schemeClr val="accent3"/>
            </a:solidFill>
            <a:round/>
            <a:headEnd/>
            <a:tailEnd/>
          </a:ln>
        </p:spPr>
        <p:txBody>
          <a:bodyPr wrap="none" lIns="0" tIns="0" rIns="0" bIns="0" rtlCol="0" anchor="ctr"/>
          <a:lstStyle/>
          <a:p>
            <a:pPr marL="0" marR="0" indent="0" algn="ctr" defTabSz="914400" eaLnBrk="1" latinLnBrk="0" hangingPunct="1">
              <a:lnSpc>
                <a:spcPct val="100000"/>
              </a:lnSpc>
              <a:buClrTx/>
              <a:buSzTx/>
              <a:buFontTx/>
              <a:buNone/>
              <a:tabLst/>
            </a:pPr>
            <a:endParaRPr lang="en-US" sz="1800" dirty="0" err="1" smtClean="0">
              <a:solidFill>
                <a:srgbClr val="FFFFFF"/>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612649152"/>
              </p:ext>
            </p:extLst>
          </p:nvPr>
        </p:nvGraphicFramePr>
        <p:xfrm>
          <a:off x="481692" y="4726719"/>
          <a:ext cx="5006106" cy="1508759"/>
        </p:xfrm>
        <a:graphic>
          <a:graphicData uri="http://schemas.openxmlformats.org/drawingml/2006/table">
            <a:tbl>
              <a:tblPr firstRow="1" bandRow="1">
                <a:tableStyleId>{5C22544A-7EE6-4342-B048-85BDC9FD1C3A}</a:tableStyleId>
              </a:tblPr>
              <a:tblGrid>
                <a:gridCol w="2503053"/>
                <a:gridCol w="2503053"/>
              </a:tblGrid>
              <a:tr h="370840">
                <a:tc>
                  <a:txBody>
                    <a:bodyPr/>
                    <a:lstStyle/>
                    <a:p>
                      <a:r>
                        <a:rPr lang="en-US" sz="1200" dirty="0" smtClean="0"/>
                        <a:t>Matured Countries</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t>(US,</a:t>
                      </a:r>
                      <a:r>
                        <a:rPr lang="en-US" sz="900" baseline="0" dirty="0" smtClean="0"/>
                        <a:t> </a:t>
                      </a:r>
                      <a:r>
                        <a:rPr lang="en-US" sz="900" dirty="0" smtClean="0"/>
                        <a:t>Canada,</a:t>
                      </a:r>
                      <a:r>
                        <a:rPr lang="en-US" sz="900" baseline="0" dirty="0" smtClean="0"/>
                        <a:t> </a:t>
                      </a:r>
                      <a:r>
                        <a:rPr lang="en-US" sz="900" dirty="0" smtClean="0"/>
                        <a:t>UK,</a:t>
                      </a:r>
                      <a:r>
                        <a:rPr lang="en-US" sz="900" baseline="0" dirty="0" smtClean="0"/>
                        <a:t> </a:t>
                      </a:r>
                      <a:r>
                        <a:rPr lang="en-US" sz="900" dirty="0" smtClean="0"/>
                        <a:t>France,</a:t>
                      </a:r>
                      <a:r>
                        <a:rPr lang="en-US" sz="900" baseline="0" dirty="0" smtClean="0"/>
                        <a:t> </a:t>
                      </a:r>
                      <a:r>
                        <a:rPr lang="en-US" sz="900" dirty="0" smtClean="0"/>
                        <a:t>Germany,</a:t>
                      </a:r>
                      <a:r>
                        <a:rPr lang="en-US" sz="900" baseline="0" dirty="0" smtClean="0"/>
                        <a:t> </a:t>
                      </a:r>
                      <a:r>
                        <a:rPr lang="en-US" sz="900" dirty="0" smtClean="0"/>
                        <a:t>Australia/NZ)</a:t>
                      </a:r>
                    </a:p>
                  </a:txBody>
                  <a:tcPr/>
                </a:tc>
                <a:tc>
                  <a:txBody>
                    <a:bodyPr/>
                    <a:lstStyle/>
                    <a:p>
                      <a:r>
                        <a:rPr lang="en-US" sz="1200" dirty="0" smtClean="0"/>
                        <a:t>Emerging Countries</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t>(Russia,</a:t>
                      </a:r>
                      <a:r>
                        <a:rPr lang="en-US" sz="900" baseline="0" dirty="0" smtClean="0"/>
                        <a:t> </a:t>
                      </a:r>
                      <a:r>
                        <a:rPr lang="en-US" sz="900" dirty="0" smtClean="0"/>
                        <a:t>Brazil,</a:t>
                      </a:r>
                      <a:r>
                        <a:rPr lang="en-US" sz="900" baseline="0" dirty="0" smtClean="0"/>
                        <a:t> </a:t>
                      </a:r>
                      <a:r>
                        <a:rPr lang="en-US" sz="900" dirty="0" smtClean="0"/>
                        <a:t>Mexico,</a:t>
                      </a:r>
                      <a:r>
                        <a:rPr lang="en-US" sz="900" baseline="0" dirty="0" smtClean="0"/>
                        <a:t> </a:t>
                      </a:r>
                      <a:r>
                        <a:rPr lang="en-US" sz="900" dirty="0" smtClean="0"/>
                        <a:t>Japan,</a:t>
                      </a:r>
                      <a:r>
                        <a:rPr lang="en-US" sz="900" baseline="0" dirty="0" smtClean="0"/>
                        <a:t> </a:t>
                      </a:r>
                      <a:r>
                        <a:rPr lang="en-US" sz="900" dirty="0" smtClean="0"/>
                        <a:t>China,</a:t>
                      </a:r>
                      <a:r>
                        <a:rPr lang="en-US" sz="900" baseline="0" dirty="0" smtClean="0"/>
                        <a:t> </a:t>
                      </a:r>
                      <a:r>
                        <a:rPr lang="en-US" sz="900" dirty="0" smtClean="0"/>
                        <a:t>India,</a:t>
                      </a:r>
                      <a:r>
                        <a:rPr lang="en-US" sz="900" baseline="0" dirty="0" smtClean="0"/>
                        <a:t> </a:t>
                      </a:r>
                      <a:r>
                        <a:rPr lang="en-US" sz="900" dirty="0" smtClean="0"/>
                        <a:t>Philippines,</a:t>
                      </a:r>
                      <a:r>
                        <a:rPr lang="en-US" sz="900" baseline="0" dirty="0" smtClean="0"/>
                        <a:t> </a:t>
                      </a:r>
                      <a:r>
                        <a:rPr lang="en-US" sz="900" dirty="0" smtClean="0"/>
                        <a:t>Indonesia,</a:t>
                      </a:r>
                      <a:r>
                        <a:rPr lang="en-US" sz="900" baseline="0" dirty="0" smtClean="0"/>
                        <a:t> </a:t>
                      </a:r>
                      <a:r>
                        <a:rPr lang="en-US" sz="900" dirty="0" smtClean="0"/>
                        <a:t>Malaysia,</a:t>
                      </a:r>
                      <a:r>
                        <a:rPr lang="en-US" sz="900" baseline="0" dirty="0" smtClean="0"/>
                        <a:t> </a:t>
                      </a:r>
                      <a:r>
                        <a:rPr lang="en-US" sz="900" dirty="0" smtClean="0"/>
                        <a:t>Singapore)</a:t>
                      </a:r>
                    </a:p>
                  </a:txBody>
                  <a:tcPr/>
                </a:tc>
              </a:tr>
              <a:tr h="2743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1. Use business intelligence</a:t>
                      </a:r>
                    </a:p>
                  </a:txBody>
                  <a:tcPr/>
                </a:tc>
                <a:tc>
                  <a:txBody>
                    <a:bodyPr/>
                    <a:lstStyle/>
                    <a:p>
                      <a:r>
                        <a:rPr lang="en-US" sz="1100" b="1" dirty="0" smtClean="0"/>
                        <a:t>1.</a:t>
                      </a:r>
                      <a:r>
                        <a:rPr lang="en-US" sz="1100" b="1" baseline="0" dirty="0" smtClean="0"/>
                        <a:t> </a:t>
                      </a:r>
                      <a:r>
                        <a:rPr lang="en-US" sz="1100" b="1" dirty="0" smtClean="0"/>
                        <a:t>Upgrade</a:t>
                      </a:r>
                      <a:r>
                        <a:rPr lang="en-US" sz="1100" b="1" baseline="0" dirty="0" smtClean="0"/>
                        <a:t> security</a:t>
                      </a:r>
                      <a:endParaRPr lang="en-US" sz="1100" b="1" dirty="0"/>
                    </a:p>
                  </a:txBody>
                  <a:tcPr/>
                </a:tc>
              </a:tr>
              <a:tr h="274320">
                <a:tc>
                  <a:txBody>
                    <a:bodyPr/>
                    <a:lstStyle/>
                    <a:p>
                      <a:r>
                        <a:rPr lang="en-US" sz="1100" b="1" dirty="0" smtClean="0"/>
                        <a:t>2. Upgrade BCDR</a:t>
                      </a:r>
                      <a:endParaRPr lang="en-US" sz="11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2. Upgrade BCDR</a:t>
                      </a:r>
                    </a:p>
                  </a:txBody>
                  <a:tcPr/>
                </a:tc>
              </a:tr>
              <a:tr h="274320">
                <a:tc>
                  <a:txBody>
                    <a:bodyPr/>
                    <a:lstStyle/>
                    <a:p>
                      <a:r>
                        <a:rPr lang="en-US" sz="1100" b="1" dirty="0" smtClean="0"/>
                        <a:t>3. Consolidate/virtualize</a:t>
                      </a:r>
                      <a:endParaRPr lang="en-US" sz="11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t>3. Use business intelligence</a:t>
                      </a:r>
                    </a:p>
                  </a:txBody>
                  <a:tcPr/>
                </a:tc>
              </a:tr>
            </a:tbl>
          </a:graphicData>
        </a:graphic>
      </p:graphicFrame>
      <p:sp>
        <p:nvSpPr>
          <p:cNvPr id="28" name="Text Placeholder 2"/>
          <p:cNvSpPr txBox="1">
            <a:spLocks/>
          </p:cNvSpPr>
          <p:nvPr/>
        </p:nvSpPr>
        <p:spPr bwMode="auto">
          <a:xfrm>
            <a:off x="636813" y="733527"/>
            <a:ext cx="8211911" cy="114277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33363" indent="-233363" algn="l" rtl="0" eaLnBrk="0" fontAlgn="base" hangingPunct="0">
              <a:lnSpc>
                <a:spcPts val="2400"/>
              </a:lnSpc>
              <a:spcBef>
                <a:spcPts val="1000"/>
              </a:spcBef>
              <a:spcAft>
                <a:spcPct val="0"/>
              </a:spcAft>
              <a:buClr>
                <a:schemeClr val="accent1">
                  <a:lumMod val="75000"/>
                </a:schemeClr>
              </a:buClr>
              <a:buSzPct val="115000"/>
              <a:buFont typeface="Wingdings" pitchFamily="2" charset="2"/>
              <a:buChar char="§"/>
              <a:defRPr sz="2000" b="1">
                <a:solidFill>
                  <a:srgbClr val="333333"/>
                </a:solidFill>
                <a:latin typeface="Calibri" pitchFamily="34" charset="0"/>
                <a:ea typeface="+mn-ea"/>
                <a:cs typeface="+mn-cs"/>
              </a:defRPr>
            </a:lvl1pPr>
            <a:lvl2pPr marL="400050" indent="-171450" algn="l" rtl="0" eaLnBrk="0" fontAlgn="base" hangingPunct="0">
              <a:lnSpc>
                <a:spcPts val="2200"/>
              </a:lnSpc>
              <a:spcBef>
                <a:spcPts val="800"/>
              </a:spcBef>
              <a:spcAft>
                <a:spcPct val="0"/>
              </a:spcAft>
              <a:buClr>
                <a:schemeClr val="accent1">
                  <a:lumMod val="75000"/>
                </a:schemeClr>
              </a:buClr>
              <a:buSzPct val="110000"/>
              <a:buFont typeface="Arial" pitchFamily="34" charset="0"/>
              <a:buChar char="•"/>
              <a:defRPr>
                <a:solidFill>
                  <a:srgbClr val="333333"/>
                </a:solidFill>
                <a:latin typeface="Calibri" pitchFamily="34" charset="0"/>
                <a:ea typeface="+mn-ea"/>
              </a:defRPr>
            </a:lvl2pPr>
            <a:lvl3pPr marL="6286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3pPr>
            <a:lvl4pPr marL="91440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4pPr>
            <a:lvl5pPr marL="1200150" indent="-171450" algn="l" rtl="0" eaLnBrk="0" fontAlgn="base" hangingPunct="0">
              <a:lnSpc>
                <a:spcPts val="2000"/>
              </a:lnSpc>
              <a:spcBef>
                <a:spcPts val="600"/>
              </a:spcBef>
              <a:spcAft>
                <a:spcPct val="0"/>
              </a:spcAft>
              <a:buClr>
                <a:schemeClr val="accent1">
                  <a:lumMod val="75000"/>
                </a:schemeClr>
              </a:buClr>
              <a:buSzPct val="110000"/>
              <a:buFont typeface="Arial" pitchFamily="34" charset="0"/>
              <a:buChar char="•"/>
              <a:defRPr sz="1600">
                <a:solidFill>
                  <a:srgbClr val="333333"/>
                </a:solidFill>
                <a:latin typeface="Calibri" pitchFamily="34" charset="0"/>
                <a:ea typeface="+mn-ea"/>
              </a:defRPr>
            </a:lvl5pPr>
            <a:lvl6pPr marL="16002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fontAlgn="base">
              <a:spcBef>
                <a:spcPct val="0"/>
              </a:spcBef>
              <a:spcAft>
                <a:spcPct val="40000"/>
              </a:spcAft>
              <a:buClr>
                <a:schemeClr val="accent2"/>
              </a:buClr>
              <a:buFont typeface="Arial" charset="0"/>
              <a:buChar char="­"/>
              <a:defRPr sz="1600">
                <a:solidFill>
                  <a:schemeClr val="tx1"/>
                </a:solidFill>
                <a:latin typeface="+mn-lt"/>
                <a:ea typeface="+mn-ea"/>
              </a:defRPr>
            </a:lvl9pPr>
          </a:lstStyle>
          <a:p>
            <a:pPr>
              <a:spcBef>
                <a:spcPts val="0"/>
              </a:spcBef>
            </a:pPr>
            <a:r>
              <a:rPr lang="en-US" sz="1800" dirty="0" smtClean="0"/>
              <a:t>BCDR, consolidation/virtualization remains </a:t>
            </a:r>
            <a:r>
              <a:rPr lang="en-US" sz="1800" dirty="0"/>
              <a:t>a</a:t>
            </a:r>
            <a:r>
              <a:rPr lang="en-US" sz="1800" dirty="0" smtClean="0"/>
              <a:t> </a:t>
            </a:r>
            <a:r>
              <a:rPr lang="en-US" sz="1800" dirty="0"/>
              <a:t>top 5 priority </a:t>
            </a:r>
            <a:endParaRPr lang="en-US" sz="1800" dirty="0" smtClean="0"/>
          </a:p>
          <a:p>
            <a:pPr>
              <a:spcBef>
                <a:spcPts val="0"/>
              </a:spcBef>
            </a:pPr>
            <a:r>
              <a:rPr lang="en-US" sz="1800" dirty="0" smtClean="0"/>
              <a:t>Security increases in importance so we need to Include security in our message </a:t>
            </a:r>
          </a:p>
          <a:p>
            <a:pPr>
              <a:spcBef>
                <a:spcPts val="0"/>
              </a:spcBef>
            </a:pPr>
            <a:r>
              <a:rPr lang="en-US" sz="1800" dirty="0" smtClean="0"/>
              <a:t>Explore opportunities with BI vendors for new route to market</a:t>
            </a:r>
            <a:endParaRPr lang="en-US" sz="1800" dirty="0"/>
          </a:p>
        </p:txBody>
      </p:sp>
      <p:sp>
        <p:nvSpPr>
          <p:cNvPr id="29" name="Text Placeholder 2"/>
          <p:cNvSpPr txBox="1">
            <a:spLocks/>
          </p:cNvSpPr>
          <p:nvPr/>
        </p:nvSpPr>
        <p:spPr>
          <a:xfrm>
            <a:off x="854515" y="4411802"/>
            <a:ext cx="3908783" cy="363226"/>
          </a:xfrm>
          <a:prstGeom prst="rect">
            <a:avLst/>
          </a:prstGeom>
        </p:spPr>
        <p:txBody>
          <a:bodyPr/>
          <a:lstStyle>
            <a:defPPr>
              <a:defRPr lang="en-US"/>
            </a:defPPr>
            <a:lvl1pPr marL="7938" indent="-7938" eaLnBrk="0" fontAlgn="base" hangingPunct="0">
              <a:spcBef>
                <a:spcPts val="600"/>
              </a:spcBef>
              <a:spcAft>
                <a:spcPct val="0"/>
              </a:spcAft>
              <a:buClr>
                <a:srgbClr val="003D79"/>
              </a:buClr>
              <a:buSzPct val="115000"/>
              <a:defRPr sz="2000" b="1" kern="0">
                <a:solidFill>
                  <a:srgbClr val="003D79"/>
                </a:solidFill>
              </a:defRPr>
            </a:lvl1pPr>
            <a:lvl2pPr marL="238125" lvl="1" indent="-238125" eaLnBrk="0" fontAlgn="base" hangingPunct="0">
              <a:spcBef>
                <a:spcPts val="600"/>
              </a:spcBef>
              <a:spcAft>
                <a:spcPct val="0"/>
              </a:spcAft>
              <a:buClr>
                <a:srgbClr val="0095D3">
                  <a:lumMod val="75000"/>
                </a:srgbClr>
              </a:buClr>
              <a:buSzPct val="100000"/>
              <a:buFont typeface="Wingdings" pitchFamily="2" charset="2"/>
              <a:buChar char="§"/>
              <a:defRPr sz="1600" kern="0">
                <a:solidFill>
                  <a:srgbClr val="333333"/>
                </a:solidFill>
              </a:defRPr>
            </a:lvl2pPr>
          </a:lstStyle>
          <a:p>
            <a:pPr defTabSz="914400"/>
            <a:r>
              <a:rPr lang="en-US" sz="1600" dirty="0" smtClean="0"/>
              <a:t> Top IT Priorities by different geo</a:t>
            </a:r>
            <a:endParaRPr lang="en-US" sz="1600" dirty="0"/>
          </a:p>
        </p:txBody>
      </p:sp>
      <p:sp>
        <p:nvSpPr>
          <p:cNvPr id="9" name="Rectangular Callout 8"/>
          <p:cNvSpPr/>
          <p:nvPr/>
        </p:nvSpPr>
        <p:spPr bwMode="auto">
          <a:xfrm>
            <a:off x="5744673" y="4853721"/>
            <a:ext cx="2946565" cy="824593"/>
          </a:xfrm>
          <a:prstGeom prst="wedgeRectCallout">
            <a:avLst>
              <a:gd name="adj1" fmla="val -65531"/>
              <a:gd name="adj2" fmla="val -33131"/>
            </a:avLst>
          </a:prstGeom>
          <a:solidFill>
            <a:schemeClr val="bg1"/>
          </a:solidFill>
          <a:ln w="19050">
            <a:solidFill>
              <a:schemeClr val="accent3"/>
            </a:solidFill>
            <a:round/>
            <a:headEnd/>
            <a:tailEnd/>
          </a:ln>
        </p:spPr>
        <p:txBody>
          <a:bodyPr wrap="none" lIns="0" tIns="0" rIns="0" bIns="0" rtlCol="0" anchor="ctr"/>
          <a:lstStyle/>
          <a:p>
            <a:pPr marL="0" marR="0" indent="0" algn="ctr" defTabSz="914400" eaLnBrk="1" latinLnBrk="0" hangingPunct="1">
              <a:lnSpc>
                <a:spcPct val="100000"/>
              </a:lnSpc>
              <a:buClrTx/>
              <a:buSzTx/>
              <a:buFontTx/>
              <a:buNone/>
              <a:tabLst/>
            </a:pPr>
            <a:endParaRPr lang="en-US" sz="1800" dirty="0" smtClean="0"/>
          </a:p>
        </p:txBody>
      </p:sp>
      <p:sp>
        <p:nvSpPr>
          <p:cNvPr id="12" name="TextBox 11"/>
          <p:cNvSpPr txBox="1"/>
          <p:nvPr/>
        </p:nvSpPr>
        <p:spPr>
          <a:xfrm>
            <a:off x="5830686" y="4896685"/>
            <a:ext cx="2774538" cy="738664"/>
          </a:xfrm>
          <a:prstGeom prst="rect">
            <a:avLst/>
          </a:prstGeom>
          <a:noFill/>
        </p:spPr>
        <p:txBody>
          <a:bodyPr wrap="square" rtlCol="0">
            <a:spAutoFit/>
          </a:bodyPr>
          <a:lstStyle/>
          <a:p>
            <a:pPr algn="ctr" defTabSz="914400"/>
            <a:r>
              <a:rPr lang="en-US" sz="1400" dirty="0"/>
              <a:t>Brazil &amp; Mexico – 73% say server consolidation </a:t>
            </a:r>
            <a:r>
              <a:rPr lang="en-US" sz="1400" dirty="0" smtClean="0"/>
              <a:t>is critical/high </a:t>
            </a:r>
            <a:r>
              <a:rPr lang="en-US" sz="1400" dirty="0"/>
              <a:t>priority </a:t>
            </a:r>
          </a:p>
        </p:txBody>
      </p:sp>
    </p:spTree>
    <p:extLst>
      <p:ext uri="{BB962C8B-B14F-4D97-AF65-F5344CB8AC3E}">
        <p14:creationId xmlns:p14="http://schemas.microsoft.com/office/powerpoint/2010/main" val="124839567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250NTCeEbUubM.HXjvnMY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250NTCeEbUubM.HXjvnMY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ZdmtVfflw0CM6WfAlhwub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O0tO3LfrI0OkgTeUK9.jK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250NTCeEbUubM.HXjvnMY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i2T.mpkUzkK0atE.xsIPt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250NTCeEbUubM.HXjvnMY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i2T.mpkUzkK0atE.xsIPt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250NTCeEbUubM.HXjvnMY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i2T.mpkUzkK0atE.xsIPtw"/>
</p:tagLst>
</file>

<file path=ppt/theme/theme1.xml><?xml version="1.0" encoding="utf-8"?>
<a:theme xmlns:a="http://schemas.openxmlformats.org/drawingml/2006/main" name="Blank">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a:solidFill>
            <a:schemeClr val="tx1"/>
          </a:solidFill>
          <a:headEnd/>
          <a:tailEnd/>
        </a:ln>
        <a:effectLst/>
      </a:spPr>
      <a:bodyPr rtlCol="0" anchor="ctr"/>
      <a:lstStyle>
        <a:defPPr algn="ctr">
          <a:defRPr sz="1800" dirty="0" smtClean="0"/>
        </a:defPPr>
      </a:lstStyle>
      <a:style>
        <a:lnRef idx="1">
          <a:schemeClr val="accent1"/>
        </a:lnRef>
        <a:fillRef idx="2">
          <a:schemeClr val="accent1"/>
        </a:fillRef>
        <a:effectRef idx="1">
          <a:schemeClr val="accent1"/>
        </a:effectRef>
        <a:fontRef idx="minor">
          <a:schemeClr val="dk1"/>
        </a:fontRef>
      </a: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8_Blank">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chemeClr val="tx1"/>
          </a:solidFill>
          <a:prstDash val="solid"/>
          <a:round/>
          <a:headEnd type="none" w="med" len="med"/>
          <a:tailEnd type="none" w="med" len="med"/>
        </a:ln>
        <a:effectLst/>
      </a:spPr>
      <a:bodyPr rtlCol="0" anchor="ctr"/>
      <a:lstStyle>
        <a:defPPr algn="ctr">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VMware">
  <a:themeElements>
    <a:clrScheme name="Custom 4">
      <a:dk1>
        <a:srgbClr val="333333"/>
      </a:dk1>
      <a:lt1>
        <a:srgbClr val="000000"/>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95D3"/>
        </a:solidFill>
        <a:ln w="9525">
          <a:noFill/>
          <a:round/>
          <a:headEnd/>
          <a:tailEnd/>
        </a:ln>
      </a:spPr>
      <a:bodyPr wrap="none" lIns="0" tIns="0" rIns="0" bIns="0" anchor="ctr"/>
      <a:lstStyle>
        <a:defPPr marL="0" marR="0" indent="0" defTabSz="914400" eaLnBrk="1" latinLnBrk="0" hangingPunct="1">
          <a:lnSpc>
            <a:spcPct val="100000"/>
          </a:lnSpc>
          <a:buClrTx/>
          <a:buSzTx/>
          <a:buFontTx/>
          <a:buNone/>
          <a:tabLst/>
          <a:defRPr sz="1800" dirty="0" err="1" smtClean="0">
            <a:solidFill>
              <a:srgbClr val="FFFFFF"/>
            </a:solidFill>
          </a:defRPr>
        </a:defPPr>
      </a:lstStyle>
    </a:spDef>
    <a:lnDef>
      <a:spPr bwMode="auto">
        <a:xfrm>
          <a:off x="0" y="0"/>
          <a:ext cx="1" cy="1"/>
        </a:xfrm>
        <a:custGeom>
          <a:avLst/>
          <a:gdLst/>
          <a:ahLst/>
          <a:cxnLst/>
          <a:rect l="0" t="0" r="0" b="0"/>
          <a:pathLst/>
        </a:custGeom>
        <a:solidFill>
          <a:srgbClr val="0095D3"/>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40000"/>
          </a:spcAft>
          <a:buClrTx/>
          <a:buSzTx/>
          <a:buFontTx/>
          <a:buNone/>
          <a:tabLst/>
          <a:defRPr kumimoji="0" lang="en-US" sz="2400" b="0" i="0" u="none" strike="noStrike" cap="none" normalizeH="0" baseline="0" smtClean="0">
            <a:ln>
              <a:noFill/>
            </a:ln>
            <a:solidFill>
              <a:srgbClr val="0095D3"/>
            </a:solidFill>
            <a:effectLst/>
            <a:latin typeface="Arial" charset="0"/>
            <a:ea typeface="ＭＳ Ｐゴシック" pitchFamily="34" charset="-128"/>
          </a:defRPr>
        </a:defP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7_Blank">
  <a:themeElements>
    <a:clrScheme name="Custom 4">
      <a:dk1>
        <a:srgbClr val="333333"/>
      </a:dk1>
      <a:lt1>
        <a:srgbClr val="000000"/>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95D3"/>
        </a:solidFill>
        <a:ln w="9525">
          <a:noFill/>
          <a:round/>
          <a:headEnd/>
          <a:tailEnd/>
        </a:ln>
      </a:spPr>
      <a:bodyPr wrap="none" lIns="0" tIns="0" rIns="0" bIns="0" anchor="ctr"/>
      <a:lstStyle>
        <a:defPPr marL="0" marR="0" indent="0" defTabSz="914400" eaLnBrk="1" latinLnBrk="0" hangingPunct="1">
          <a:lnSpc>
            <a:spcPct val="100000"/>
          </a:lnSpc>
          <a:buClrTx/>
          <a:buSzTx/>
          <a:buFontTx/>
          <a:buNone/>
          <a:tabLst/>
          <a:defRPr sz="1800" dirty="0" err="1" smtClean="0">
            <a:solidFill>
              <a:srgbClr val="FFFFFF"/>
            </a:solidFill>
          </a:defRPr>
        </a:defPPr>
      </a:lstStyle>
    </a:spDef>
    <a:lnDef>
      <a:spPr bwMode="auto">
        <a:xfrm>
          <a:off x="0" y="0"/>
          <a:ext cx="1" cy="1"/>
        </a:xfrm>
        <a:custGeom>
          <a:avLst/>
          <a:gdLst/>
          <a:ahLst/>
          <a:cxnLst/>
          <a:rect l="0" t="0" r="0" b="0"/>
          <a:pathLst/>
        </a:custGeom>
        <a:solidFill>
          <a:srgbClr val="0095D3"/>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40000"/>
          </a:spcAft>
          <a:buClrTx/>
          <a:buSzTx/>
          <a:buFontTx/>
          <a:buNone/>
          <a:tabLst/>
          <a:defRPr kumimoji="0" lang="en-US" sz="2400" b="0" i="0" u="none" strike="noStrike" cap="none" normalizeH="0" baseline="0" smtClean="0">
            <a:ln>
              <a:noFill/>
            </a:ln>
            <a:solidFill>
              <a:srgbClr val="0095D3"/>
            </a:solidFill>
            <a:effectLst/>
            <a:latin typeface="Arial" charset="0"/>
            <a:ea typeface="ＭＳ Ｐゴシック" pitchFamily="34" charset="-128"/>
          </a:defRPr>
        </a:defP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9_Blank">
  <a:themeElements>
    <a:clrScheme name="Custom 4">
      <a:dk1>
        <a:srgbClr val="333333"/>
      </a:dk1>
      <a:lt1>
        <a:srgbClr val="000000"/>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95D3"/>
        </a:solidFill>
        <a:ln w="9525">
          <a:noFill/>
          <a:round/>
          <a:headEnd/>
          <a:tailEnd/>
        </a:ln>
      </a:spPr>
      <a:bodyPr wrap="none" lIns="0" tIns="0" rIns="0" bIns="0" anchor="ctr"/>
      <a:lstStyle>
        <a:defPPr marL="0" marR="0" indent="0" defTabSz="914400" eaLnBrk="1" latinLnBrk="0" hangingPunct="1">
          <a:lnSpc>
            <a:spcPct val="100000"/>
          </a:lnSpc>
          <a:buClrTx/>
          <a:buSzTx/>
          <a:buFontTx/>
          <a:buNone/>
          <a:tabLst/>
          <a:defRPr sz="1800" dirty="0" err="1" smtClean="0">
            <a:solidFill>
              <a:srgbClr val="FFFFFF"/>
            </a:solidFill>
          </a:defRPr>
        </a:defPPr>
      </a:lstStyle>
    </a:spDef>
    <a:lnDef>
      <a:spPr bwMode="auto">
        <a:xfrm>
          <a:off x="0" y="0"/>
          <a:ext cx="1" cy="1"/>
        </a:xfrm>
        <a:custGeom>
          <a:avLst/>
          <a:gdLst/>
          <a:ahLst/>
          <a:cxnLst/>
          <a:rect l="0" t="0" r="0" b="0"/>
          <a:pathLst/>
        </a:custGeom>
        <a:solidFill>
          <a:srgbClr val="0095D3"/>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40000"/>
          </a:spcAft>
          <a:buClrTx/>
          <a:buSzTx/>
          <a:buFontTx/>
          <a:buNone/>
          <a:tabLst/>
          <a:defRPr kumimoji="0" lang="en-US" sz="2400" b="0" i="0" u="none" strike="noStrike" cap="none" normalizeH="0" baseline="0" smtClean="0">
            <a:ln>
              <a:noFill/>
            </a:ln>
            <a:solidFill>
              <a:srgbClr val="0095D3"/>
            </a:solidFill>
            <a:effectLst/>
            <a:latin typeface="Arial" charset="0"/>
            <a:ea typeface="ＭＳ Ｐゴシック" pitchFamily="34" charset="-128"/>
          </a:defRPr>
        </a:defP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0_Blank">
  <a:themeElements>
    <a:clrScheme name="Custom 4">
      <a:dk1>
        <a:srgbClr val="333333"/>
      </a:dk1>
      <a:lt1>
        <a:srgbClr val="000000"/>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95D3"/>
        </a:solidFill>
        <a:ln w="9525">
          <a:noFill/>
          <a:round/>
          <a:headEnd/>
          <a:tailEnd/>
        </a:ln>
      </a:spPr>
      <a:bodyPr wrap="none" lIns="0" tIns="0" rIns="0" bIns="0" anchor="ctr"/>
      <a:lstStyle>
        <a:defPPr marL="0" marR="0" indent="0" defTabSz="914400" eaLnBrk="1" latinLnBrk="0" hangingPunct="1">
          <a:lnSpc>
            <a:spcPct val="100000"/>
          </a:lnSpc>
          <a:buClrTx/>
          <a:buSzTx/>
          <a:buFontTx/>
          <a:buNone/>
          <a:tabLst/>
          <a:defRPr sz="1800" dirty="0" err="1" smtClean="0">
            <a:solidFill>
              <a:srgbClr val="FFFFFF"/>
            </a:solidFill>
          </a:defRPr>
        </a:defPPr>
      </a:lstStyle>
    </a:spDef>
    <a:lnDef>
      <a:spPr bwMode="auto">
        <a:xfrm>
          <a:off x="0" y="0"/>
          <a:ext cx="1" cy="1"/>
        </a:xfrm>
        <a:custGeom>
          <a:avLst/>
          <a:gdLst/>
          <a:ahLst/>
          <a:cxnLst/>
          <a:rect l="0" t="0" r="0" b="0"/>
          <a:pathLst/>
        </a:custGeom>
        <a:solidFill>
          <a:srgbClr val="0095D3"/>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40000"/>
          </a:spcAft>
          <a:buClrTx/>
          <a:buSzTx/>
          <a:buFontTx/>
          <a:buNone/>
          <a:tabLst/>
          <a:defRPr kumimoji="0" lang="en-US" sz="2400" b="0" i="0" u="none" strike="noStrike" cap="none" normalizeH="0" baseline="0" smtClean="0">
            <a:ln>
              <a:noFill/>
            </a:ln>
            <a:solidFill>
              <a:srgbClr val="0095D3"/>
            </a:solidFill>
            <a:effectLst/>
            <a:latin typeface="Arial" charset="0"/>
            <a:ea typeface="ＭＳ Ｐゴシック" pitchFamily="34" charset="-128"/>
          </a:defRPr>
        </a:defP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1_Blank">
  <a:themeElements>
    <a:clrScheme name="Custom 4">
      <a:dk1>
        <a:srgbClr val="333333"/>
      </a:dk1>
      <a:lt1>
        <a:srgbClr val="000000"/>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95D3"/>
        </a:solidFill>
        <a:ln w="9525">
          <a:noFill/>
          <a:round/>
          <a:headEnd/>
          <a:tailEnd/>
        </a:ln>
      </a:spPr>
      <a:bodyPr wrap="none" lIns="0" tIns="0" rIns="0" bIns="0" anchor="ctr"/>
      <a:lstStyle>
        <a:defPPr marL="0" marR="0" indent="0" defTabSz="914400" eaLnBrk="1" latinLnBrk="0" hangingPunct="1">
          <a:lnSpc>
            <a:spcPct val="100000"/>
          </a:lnSpc>
          <a:buClrTx/>
          <a:buSzTx/>
          <a:buFontTx/>
          <a:buNone/>
          <a:tabLst/>
          <a:defRPr sz="1800" dirty="0" err="1" smtClean="0">
            <a:solidFill>
              <a:srgbClr val="FFFFFF"/>
            </a:solidFill>
          </a:defRPr>
        </a:defPPr>
      </a:lstStyle>
    </a:spDef>
    <a:lnDef>
      <a:spPr bwMode="auto">
        <a:xfrm>
          <a:off x="0" y="0"/>
          <a:ext cx="1" cy="1"/>
        </a:xfrm>
        <a:custGeom>
          <a:avLst/>
          <a:gdLst/>
          <a:ahLst/>
          <a:cxnLst/>
          <a:rect l="0" t="0" r="0" b="0"/>
          <a:pathLst/>
        </a:custGeom>
        <a:solidFill>
          <a:srgbClr val="0095D3"/>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40000"/>
          </a:spcAft>
          <a:buClrTx/>
          <a:buSzTx/>
          <a:buFontTx/>
          <a:buNone/>
          <a:tabLst/>
          <a:defRPr kumimoji="0" lang="en-US" sz="2400" b="0" i="0" u="none" strike="noStrike" cap="none" normalizeH="0" baseline="0" smtClean="0">
            <a:ln>
              <a:noFill/>
            </a:ln>
            <a:solidFill>
              <a:srgbClr val="0095D3"/>
            </a:solidFill>
            <a:effectLst/>
            <a:latin typeface="Arial" charset="0"/>
            <a:ea typeface="ＭＳ Ｐゴシック" pitchFamily="34" charset="-128"/>
          </a:defRPr>
        </a:defP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2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tyle>
        <a:lnRef idx="1">
          <a:schemeClr val="accent6"/>
        </a:lnRef>
        <a:fillRef idx="2">
          <a:schemeClr val="accent6"/>
        </a:fillRef>
        <a:effectRef idx="1">
          <a:schemeClr val="accent6"/>
        </a:effectRef>
        <a:fontRef idx="minor">
          <a:schemeClr val="dk1"/>
        </a:fontRef>
      </a: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2_Blank">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chemeClr val="tx1"/>
          </a:solidFill>
          <a:prstDash val="solid"/>
          <a:round/>
          <a:headEnd type="none" w="med" len="med"/>
          <a:tailEnd type="none" w="med" len="med"/>
        </a:ln>
        <a:effectLst/>
      </a:spPr>
      <a:bodyPr rtlCol="0" anchor="ctr"/>
      <a:lstStyle>
        <a:defPPr algn="ctr">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3_Blank">
  <a:themeElements>
    <a:clrScheme name="Custom 4">
      <a:dk1>
        <a:srgbClr val="333333"/>
      </a:dk1>
      <a:lt1>
        <a:srgbClr val="000000"/>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95D3"/>
        </a:solidFill>
        <a:ln w="9525">
          <a:noFill/>
          <a:round/>
          <a:headEnd/>
          <a:tailEnd/>
        </a:ln>
      </a:spPr>
      <a:bodyPr wrap="none" lIns="0" tIns="0" rIns="0" bIns="0" anchor="ctr"/>
      <a:lstStyle>
        <a:defPPr marL="0" marR="0" indent="0" defTabSz="914400" eaLnBrk="1" latinLnBrk="0" hangingPunct="1">
          <a:lnSpc>
            <a:spcPct val="100000"/>
          </a:lnSpc>
          <a:buClrTx/>
          <a:buSzTx/>
          <a:buFontTx/>
          <a:buNone/>
          <a:tabLst/>
          <a:defRPr sz="1800" dirty="0" err="1" smtClean="0">
            <a:solidFill>
              <a:srgbClr val="FFFFFF"/>
            </a:solidFill>
          </a:defRPr>
        </a:defPPr>
      </a:lstStyle>
    </a:spDef>
    <a:lnDef>
      <a:spPr bwMode="auto">
        <a:xfrm>
          <a:off x="0" y="0"/>
          <a:ext cx="1" cy="1"/>
        </a:xfrm>
        <a:custGeom>
          <a:avLst/>
          <a:gdLst/>
          <a:ahLst/>
          <a:cxnLst/>
          <a:rect l="0" t="0" r="0" b="0"/>
          <a:pathLst/>
        </a:custGeom>
        <a:solidFill>
          <a:srgbClr val="0095D3"/>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40000"/>
          </a:spcAft>
          <a:buClrTx/>
          <a:buSzTx/>
          <a:buFontTx/>
          <a:buNone/>
          <a:tabLst/>
          <a:defRPr kumimoji="0" lang="en-US" sz="2400" b="0" i="0" u="none" strike="noStrike" cap="none" normalizeH="0" baseline="0" smtClean="0">
            <a:ln>
              <a:noFill/>
            </a:ln>
            <a:solidFill>
              <a:srgbClr val="0095D3"/>
            </a:solidFill>
            <a:effectLst/>
            <a:latin typeface="Arial" charset="0"/>
            <a:ea typeface="ＭＳ Ｐゴシック" pitchFamily="34" charset="-128"/>
          </a:defRPr>
        </a:defP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3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Blank">
  <a:themeElements>
    <a:clrScheme name="Custom 4">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333333"/>
      </a:hlink>
      <a:folHlink>
        <a:srgbClr val="333333"/>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a:solidFill>
            <a:schemeClr val="tx1"/>
          </a:solidFill>
          <a:headEnd/>
          <a:tailEnd/>
        </a:ln>
        <a:effectLst/>
      </a:spPr>
      <a:bodyPr rtlCol="0" anchor="ctr"/>
      <a:lstStyle>
        <a:defPPr algn="ctr">
          <a:defRPr sz="1800" dirty="0" smtClean="0"/>
        </a:defPPr>
      </a:lstStyle>
      <a:style>
        <a:lnRef idx="1">
          <a:schemeClr val="accent1"/>
        </a:lnRef>
        <a:fillRef idx="2">
          <a:schemeClr val="accent1"/>
        </a:fillRef>
        <a:effectRef idx="1">
          <a:schemeClr val="accent1"/>
        </a:effectRef>
        <a:fontRef idx="minor">
          <a:schemeClr val="dk1"/>
        </a:fontRef>
      </a: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4_Blank">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chemeClr val="tx1"/>
          </a:solidFill>
          <a:prstDash val="solid"/>
          <a:round/>
          <a:headEnd type="none" w="med" len="med"/>
          <a:tailEnd type="none" w="med" len="med"/>
        </a:ln>
        <a:effectLst/>
      </a:spPr>
      <a:bodyPr rtlCol="0" anchor="ctr"/>
      <a:lstStyle>
        <a:defPPr algn="ctr">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4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5_Blank">
  <a:themeElements>
    <a:clrScheme name="Custom 4">
      <a:dk1>
        <a:srgbClr val="333333"/>
      </a:dk1>
      <a:lt1>
        <a:srgbClr val="000000"/>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95D3"/>
        </a:solidFill>
        <a:ln w="9525">
          <a:noFill/>
          <a:round/>
          <a:headEnd/>
          <a:tailEnd/>
        </a:ln>
      </a:spPr>
      <a:bodyPr wrap="none" lIns="0" tIns="0" rIns="0" bIns="0" anchor="ctr"/>
      <a:lstStyle>
        <a:defPPr marL="0" marR="0" indent="0" defTabSz="914400" eaLnBrk="1" latinLnBrk="0" hangingPunct="1">
          <a:lnSpc>
            <a:spcPct val="100000"/>
          </a:lnSpc>
          <a:buClrTx/>
          <a:buSzTx/>
          <a:buFontTx/>
          <a:buNone/>
          <a:tabLst/>
          <a:defRPr sz="1800" dirty="0" err="1" smtClean="0">
            <a:solidFill>
              <a:srgbClr val="FFFFFF"/>
            </a:solidFill>
          </a:defRPr>
        </a:defPPr>
      </a:lstStyle>
    </a:spDef>
    <a:lnDef>
      <a:spPr bwMode="auto">
        <a:xfrm>
          <a:off x="0" y="0"/>
          <a:ext cx="1" cy="1"/>
        </a:xfrm>
        <a:custGeom>
          <a:avLst/>
          <a:gdLst/>
          <a:ahLst/>
          <a:cxnLst/>
          <a:rect l="0" t="0" r="0" b="0"/>
          <a:pathLst/>
        </a:custGeom>
        <a:solidFill>
          <a:srgbClr val="0095D3"/>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40000"/>
          </a:spcAft>
          <a:buClrTx/>
          <a:buSzTx/>
          <a:buFontTx/>
          <a:buNone/>
          <a:tabLst/>
          <a:defRPr kumimoji="0" lang="en-US" sz="2400" b="0" i="0" u="none" strike="noStrike" cap="none" normalizeH="0" baseline="0" smtClean="0">
            <a:ln>
              <a:noFill/>
            </a:ln>
            <a:solidFill>
              <a:srgbClr val="0095D3"/>
            </a:solidFill>
            <a:effectLst/>
            <a:latin typeface="Arial" charset="0"/>
            <a:ea typeface="ＭＳ Ｐゴシック" pitchFamily="34" charset="-128"/>
          </a:defRPr>
        </a:defP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6_Blank">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a:solidFill>
            <a:schemeClr val="tx1"/>
          </a:solidFill>
          <a:headEnd/>
          <a:tailEnd/>
        </a:ln>
        <a:effectLst/>
      </a:spPr>
      <a:bodyPr rtlCol="0" anchor="ctr"/>
      <a:lstStyle>
        <a:defPPr algn="ctr">
          <a:defRPr sz="1800" dirty="0" smtClean="0"/>
        </a:defPPr>
      </a:lstStyle>
      <a:style>
        <a:lnRef idx="1">
          <a:schemeClr val="accent1"/>
        </a:lnRef>
        <a:fillRef idx="2">
          <a:schemeClr val="accent1"/>
        </a:fillRef>
        <a:effectRef idx="1">
          <a:schemeClr val="accent1"/>
        </a:effectRef>
        <a:fontRef idx="minor">
          <a:schemeClr val="dk1"/>
        </a:fontRef>
      </a: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5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6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xfrm>
          <a:off x="0" y="0"/>
          <a:ext cx="1" cy="1"/>
        </a:xfrm>
        <a:custGeom>
          <a:avLst/>
          <a:gdLst/>
          <a:ahLst/>
          <a:cxnLst/>
          <a:rect l="0" t="0" r="0" b="0"/>
          <a:pathLst/>
        </a:custGeom>
        <a:solidFill>
          <a:srgbClr val="0095D3"/>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40000"/>
          </a:spcAft>
          <a:buClrTx/>
          <a:buSzTx/>
          <a:buFontTx/>
          <a:buNone/>
          <a:tabLst/>
          <a:defRPr kumimoji="0" lang="en-US" sz="2400" b="0" i="0" u="none" strike="noStrike" cap="none" normalizeH="0" baseline="0" smtClean="0">
            <a:ln>
              <a:noFill/>
            </a:ln>
            <a:solidFill>
              <a:srgbClr val="0095D3"/>
            </a:solidFill>
            <a:effectLst/>
            <a:latin typeface="Arial" charset="0"/>
            <a:ea typeface="ＭＳ Ｐゴシック" pitchFamily="34" charset="-128"/>
          </a:defRPr>
        </a:defP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7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xfrm>
          <a:off x="0" y="0"/>
          <a:ext cx="1" cy="1"/>
        </a:xfrm>
        <a:custGeom>
          <a:avLst/>
          <a:gdLst/>
          <a:ahLst/>
          <a:cxnLst/>
          <a:rect l="0" t="0" r="0" b="0"/>
          <a:pathLst/>
        </a:custGeom>
        <a:solidFill>
          <a:srgbClr val="0095D3"/>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40000"/>
          </a:spcAft>
          <a:buClrTx/>
          <a:buSzTx/>
          <a:buFontTx/>
          <a:buNone/>
          <a:tabLst/>
          <a:defRPr kumimoji="0" lang="en-US" sz="2400" b="0" i="0" u="none" strike="noStrike" cap="none" normalizeH="0" baseline="0" smtClean="0">
            <a:ln>
              <a:noFill/>
            </a:ln>
            <a:solidFill>
              <a:srgbClr val="0095D3"/>
            </a:solidFill>
            <a:effectLst/>
            <a:latin typeface="Arial" charset="0"/>
            <a:ea typeface="ＭＳ Ｐゴシック" pitchFamily="34" charset="-128"/>
          </a:defRPr>
        </a:defP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8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9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17_Blank">
  <a:themeElements>
    <a:clrScheme name="Custom 4">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333333"/>
      </a:hlink>
      <a:folHlink>
        <a:srgbClr val="333333"/>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a:solidFill>
            <a:schemeClr val="tx1"/>
          </a:solidFill>
          <a:headEnd/>
          <a:tailEnd/>
        </a:ln>
        <a:effectLst/>
      </a:spPr>
      <a:bodyPr rtlCol="0" anchor="ctr"/>
      <a:lstStyle>
        <a:defPPr algn="ctr">
          <a:defRPr sz="1800" dirty="0" smtClean="0"/>
        </a:defPPr>
      </a:lstStyle>
      <a:style>
        <a:lnRef idx="1">
          <a:schemeClr val="accent1"/>
        </a:lnRef>
        <a:fillRef idx="2">
          <a:schemeClr val="accent1"/>
        </a:fillRef>
        <a:effectRef idx="1">
          <a:schemeClr val="accent1"/>
        </a:effectRef>
        <a:fontRef idx="minor">
          <a:schemeClr val="dk1"/>
        </a:fontRef>
      </a: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ank">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a:solidFill>
            <a:schemeClr val="tx1"/>
          </a:solidFill>
          <a:headEnd/>
          <a:tailEnd/>
        </a:ln>
        <a:effectLst/>
      </a:spPr>
      <a:bodyPr rtlCol="0" anchor="ctr"/>
      <a:lstStyle>
        <a:defPPr algn="ctr">
          <a:defRPr sz="1800" dirty="0" smtClean="0"/>
        </a:defPPr>
      </a:lstStyle>
      <a:style>
        <a:lnRef idx="1">
          <a:schemeClr val="accent1"/>
        </a:lnRef>
        <a:fillRef idx="2">
          <a:schemeClr val="accent1"/>
        </a:fillRef>
        <a:effectRef idx="1">
          <a:schemeClr val="accent1"/>
        </a:effectRef>
        <a:fontRef idx="minor">
          <a:schemeClr val="dk1"/>
        </a:fontRef>
      </a: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4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VMW_09Q4_TMPLT_PPT_Corp_2007_v9a_GDB_T_v2">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Default Theme">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_Default Theme">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0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18_Blank">
  <a:themeElements>
    <a:clrScheme name="Custom 4">
      <a:dk1>
        <a:srgbClr val="333333"/>
      </a:dk1>
      <a:lt1>
        <a:srgbClr val="000000"/>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95D3"/>
        </a:solidFill>
        <a:ln w="9525">
          <a:noFill/>
          <a:round/>
          <a:headEnd/>
          <a:tailEnd/>
        </a:ln>
      </a:spPr>
      <a:bodyPr wrap="none" lIns="0" tIns="0" rIns="0" bIns="0" anchor="ctr"/>
      <a:lstStyle>
        <a:defPPr marL="0" marR="0" indent="0" defTabSz="914400" eaLnBrk="1" latinLnBrk="0" hangingPunct="1">
          <a:lnSpc>
            <a:spcPct val="100000"/>
          </a:lnSpc>
          <a:buClrTx/>
          <a:buSzTx/>
          <a:buFontTx/>
          <a:buNone/>
          <a:tabLst/>
          <a:defRPr sz="1800" dirty="0" err="1" smtClean="0">
            <a:solidFill>
              <a:srgbClr val="FFFFFF"/>
            </a:solidFill>
          </a:defRPr>
        </a:defPPr>
      </a:lstStyle>
    </a:spDef>
    <a:lnDef>
      <a:spPr bwMode="auto">
        <a:xfrm>
          <a:off x="0" y="0"/>
          <a:ext cx="1" cy="1"/>
        </a:xfrm>
        <a:custGeom>
          <a:avLst/>
          <a:gdLst/>
          <a:ahLst/>
          <a:cxnLst/>
          <a:rect l="0" t="0" r="0" b="0"/>
          <a:pathLst/>
        </a:custGeom>
        <a:solidFill>
          <a:srgbClr val="0095D3"/>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40000"/>
          </a:spcAft>
          <a:buClrTx/>
          <a:buSzTx/>
          <a:buFontTx/>
          <a:buNone/>
          <a:tabLst/>
          <a:defRPr kumimoji="0" lang="en-US" sz="2400" b="0" i="0" u="none" strike="noStrike" cap="none" normalizeH="0" baseline="0" smtClean="0">
            <a:ln>
              <a:noFill/>
            </a:ln>
            <a:solidFill>
              <a:srgbClr val="0095D3"/>
            </a:solidFill>
            <a:effectLst/>
            <a:latin typeface="Arial" charset="0"/>
            <a:ea typeface="ＭＳ Ｐゴシック" pitchFamily="34" charset="-128"/>
          </a:defRPr>
        </a:defP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1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12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3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15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6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_Default Theme">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3_Default Theme">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4_Default Theme">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5_Default Theme">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6_Default Theme">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17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18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VMware1">
  <a:themeElements>
    <a:clrScheme name="">
      <a:dk1>
        <a:srgbClr val="333333"/>
      </a:dk1>
      <a:lt1>
        <a:srgbClr val="FFFFFF"/>
      </a:lt1>
      <a:dk2>
        <a:srgbClr val="2C4471"/>
      </a:dk2>
      <a:lt2>
        <a:srgbClr val="333333"/>
      </a:lt2>
      <a:accent1>
        <a:srgbClr val="2C4471"/>
      </a:accent1>
      <a:accent2>
        <a:srgbClr val="246978"/>
      </a:accent2>
      <a:accent3>
        <a:srgbClr val="FFFFFF"/>
      </a:accent3>
      <a:accent4>
        <a:srgbClr val="2A2A2A"/>
      </a:accent4>
      <a:accent5>
        <a:srgbClr val="ACB0BB"/>
      </a:accent5>
      <a:accent6>
        <a:srgbClr val="205E6C"/>
      </a:accent6>
      <a:hlink>
        <a:srgbClr val="0095D3"/>
      </a:hlink>
      <a:folHlink>
        <a:srgbClr val="333333"/>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95D3"/>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40000"/>
          </a:spcAft>
          <a:buClrTx/>
          <a:buSzTx/>
          <a:buFontTx/>
          <a:buNone/>
          <a:tabLst/>
          <a:defRPr kumimoji="0" lang="en-US" sz="2400" b="0" i="0" u="none" strike="noStrike" cap="none" normalizeH="0" baseline="0" smtClean="0">
            <a:ln>
              <a:noFill/>
            </a:ln>
            <a:solidFill>
              <a:srgbClr val="0095D3"/>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solidFill>
          <a:srgbClr val="0095D3"/>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40000"/>
          </a:spcAft>
          <a:buClrTx/>
          <a:buSzTx/>
          <a:buFontTx/>
          <a:buNone/>
          <a:tabLst/>
          <a:defRPr kumimoji="0" lang="en-US" sz="2400" b="0" i="0" u="none" strike="noStrike" cap="none" normalizeH="0" baseline="0" smtClean="0">
            <a:ln>
              <a:noFill/>
            </a:ln>
            <a:solidFill>
              <a:srgbClr val="0095D3"/>
            </a:solidFill>
            <a:effectLst/>
            <a:latin typeface="Arial" charset="0"/>
            <a:ea typeface="ＭＳ Ｐゴシック" pitchFamily="34" charset="-128"/>
          </a:defRPr>
        </a:defPPr>
      </a:lstStyle>
    </a:ln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VMware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VMware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VMware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VMware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VMware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VMware1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VMware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VMware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VMware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VMware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VMware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VMW_10Q3_TMPLT">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7_Default Theme">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8_Default Theme">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19_Blank">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xfrm>
          <a:off x="0" y="0"/>
          <a:ext cx="1" cy="1"/>
        </a:xfrm>
        <a:custGeom>
          <a:avLst/>
          <a:gdLst/>
          <a:ahLst/>
          <a:cxnLst/>
          <a:rect l="0" t="0" r="0" b="0"/>
          <a:pathLst/>
        </a:custGeom>
        <a:solidFill>
          <a:srgbClr val="0095D3"/>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40000"/>
          </a:spcAft>
          <a:buClrTx/>
          <a:buSzTx/>
          <a:buFontTx/>
          <a:buNone/>
          <a:tabLst/>
          <a:defRPr kumimoji="0" lang="en-US" sz="2400" b="0" i="0" u="none" strike="noStrike" cap="none" normalizeH="0" baseline="0" smtClean="0">
            <a:ln>
              <a:noFill/>
            </a:ln>
            <a:solidFill>
              <a:srgbClr val="0095D3"/>
            </a:solidFill>
            <a:effectLst/>
            <a:latin typeface="Arial" charset="0"/>
            <a:ea typeface="ＭＳ Ｐゴシック" pitchFamily="34" charset="-128"/>
          </a:defRPr>
        </a:defP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1_VMW_10Q3_TMPLT">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1_VMware">
  <a:themeElements>
    <a:clrScheme name="Custom 4">
      <a:dk1>
        <a:srgbClr val="333333"/>
      </a:dk1>
      <a:lt1>
        <a:srgbClr val="000000"/>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95D3"/>
        </a:solidFill>
        <a:ln w="9525">
          <a:noFill/>
          <a:round/>
          <a:headEnd/>
          <a:tailEnd/>
        </a:ln>
      </a:spPr>
      <a:bodyPr wrap="none" lIns="0" tIns="0" rIns="0" bIns="0" anchor="ctr"/>
      <a:lstStyle>
        <a:defPPr marL="0" marR="0" indent="0" defTabSz="914400" eaLnBrk="1" latinLnBrk="0" hangingPunct="1">
          <a:lnSpc>
            <a:spcPct val="100000"/>
          </a:lnSpc>
          <a:buClrTx/>
          <a:buSzTx/>
          <a:buFontTx/>
          <a:buNone/>
          <a:tabLst/>
          <a:defRPr sz="1800" dirty="0" err="1" smtClean="0">
            <a:solidFill>
              <a:srgbClr val="FFFFFF"/>
            </a:solidFill>
          </a:defRPr>
        </a:defPPr>
      </a:lstStyle>
    </a:spDef>
    <a:lnDef>
      <a:spPr bwMode="auto">
        <a:xfrm>
          <a:off x="0" y="0"/>
          <a:ext cx="1" cy="1"/>
        </a:xfrm>
        <a:custGeom>
          <a:avLst/>
          <a:gdLst/>
          <a:ahLst/>
          <a:cxnLst/>
          <a:rect l="0" t="0" r="0" b="0"/>
          <a:pathLst/>
        </a:custGeom>
        <a:solidFill>
          <a:srgbClr val="0095D3"/>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40000"/>
          </a:spcAft>
          <a:buClrTx/>
          <a:buSzTx/>
          <a:buFontTx/>
          <a:buNone/>
          <a:tabLst/>
          <a:defRPr kumimoji="0" lang="en-US" sz="2400" b="0" i="0" u="none" strike="noStrike" cap="none" normalizeH="0" baseline="0" smtClean="0">
            <a:ln>
              <a:noFill/>
            </a:ln>
            <a:solidFill>
              <a:srgbClr val="0095D3"/>
            </a:solidFill>
            <a:effectLst/>
            <a:latin typeface="Arial" charset="0"/>
            <a:ea typeface="ＭＳ Ｐゴシック" pitchFamily="34" charset="-128"/>
          </a:defRPr>
        </a:defP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9_Default Theme">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10_Default Theme">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11_Default Theme">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19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20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Blank">
  <a:themeElements>
    <a:clrScheme name="Custom 4">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333333"/>
      </a:hlink>
      <a:folHlink>
        <a:srgbClr val="333333"/>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a:solidFill>
            <a:schemeClr val="tx1"/>
          </a:solidFill>
          <a:headEnd/>
          <a:tailEnd/>
        </a:ln>
        <a:effectLst/>
      </a:spPr>
      <a:bodyPr rtlCol="0" anchor="ctr"/>
      <a:lstStyle>
        <a:defPPr algn="ctr">
          <a:defRPr sz="1800" dirty="0" smtClean="0"/>
        </a:defPPr>
      </a:lstStyle>
      <a:style>
        <a:lnRef idx="1">
          <a:schemeClr val="accent1"/>
        </a:lnRef>
        <a:fillRef idx="2">
          <a:schemeClr val="accent1"/>
        </a:fillRef>
        <a:effectRef idx="1">
          <a:schemeClr val="accent1"/>
        </a:effectRef>
        <a:fontRef idx="minor">
          <a:schemeClr val="dk1"/>
        </a:fontRef>
      </a: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12_Default Theme">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1.xml><?xml version="1.0" encoding="utf-8"?>
<a:theme xmlns:a="http://schemas.openxmlformats.org/drawingml/2006/main" name="13_Default Theme">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2.xml><?xml version="1.0" encoding="utf-8"?>
<a:theme xmlns:a="http://schemas.openxmlformats.org/drawingml/2006/main" name="14_Default Theme">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3.xml><?xml version="1.0" encoding="utf-8"?>
<a:theme xmlns:a="http://schemas.openxmlformats.org/drawingml/2006/main" name="15_Default Theme">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4.xml><?xml version="1.0" encoding="utf-8"?>
<a:theme xmlns:a="http://schemas.openxmlformats.org/drawingml/2006/main" name="21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5.xml><?xml version="1.0" encoding="utf-8"?>
<a:theme xmlns:a="http://schemas.openxmlformats.org/drawingml/2006/main" name="20_Blank">
  <a:themeElements>
    <a:clrScheme name="Custom 4">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333333"/>
      </a:hlink>
      <a:folHlink>
        <a:srgbClr val="333333"/>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a:solidFill>
            <a:schemeClr val="tx1"/>
          </a:solidFill>
          <a:headEnd/>
          <a:tailEnd/>
        </a:ln>
        <a:effectLst/>
      </a:spPr>
      <a:bodyPr rtlCol="0" anchor="ctr"/>
      <a:lstStyle>
        <a:defPPr algn="ctr">
          <a:defRPr sz="1800" dirty="0" smtClean="0"/>
        </a:defPPr>
      </a:lstStyle>
      <a:style>
        <a:lnRef idx="1">
          <a:schemeClr val="accent1"/>
        </a:lnRef>
        <a:fillRef idx="2">
          <a:schemeClr val="accent1"/>
        </a:fillRef>
        <a:effectRef idx="1">
          <a:schemeClr val="accent1"/>
        </a:effectRef>
        <a:fontRef idx="minor">
          <a:schemeClr val="dk1"/>
        </a:fontRef>
      </a: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6.xml><?xml version="1.0" encoding="utf-8"?>
<a:theme xmlns:a="http://schemas.openxmlformats.org/drawingml/2006/main" name="22_VMware Confidential">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7.xml><?xml version="1.0" encoding="utf-8"?>
<a:theme xmlns:a="http://schemas.openxmlformats.org/drawingml/2006/main" name="VMW_09Q4_TMPLT_PPT_Corp_2007_v9a">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8.xml><?xml version="1.0" encoding="utf-8"?>
<a:theme xmlns:a="http://schemas.openxmlformats.org/drawingml/2006/main" name="21_Blank">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4_Blank">
  <a:themeElements>
    <a:clrScheme name="Custom 4">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333333"/>
      </a:hlink>
      <a:folHlink>
        <a:srgbClr val="333333"/>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a:solidFill>
            <a:schemeClr val="tx1"/>
          </a:solidFill>
          <a:headEnd/>
          <a:tailEnd/>
        </a:ln>
        <a:effectLst/>
      </a:spPr>
      <a:bodyPr rtlCol="0" anchor="ctr"/>
      <a:lstStyle>
        <a:defPPr algn="ctr">
          <a:defRPr sz="1800" dirty="0" smtClean="0"/>
        </a:defPPr>
      </a:lstStyle>
      <a:style>
        <a:lnRef idx="1">
          <a:schemeClr val="accent1"/>
        </a:lnRef>
        <a:fillRef idx="2">
          <a:schemeClr val="accent1"/>
        </a:fillRef>
        <a:effectRef idx="1">
          <a:schemeClr val="accent1"/>
        </a:effectRef>
        <a:fontRef idx="minor">
          <a:schemeClr val="dk1"/>
        </a:fontRef>
      </a: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5_Blank">
  <a:themeElements>
    <a:clrScheme name="Custom 4">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333333"/>
      </a:hlink>
      <a:folHlink>
        <a:srgbClr val="333333"/>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a:solidFill>
            <a:schemeClr val="tx1"/>
          </a:solidFill>
          <a:headEnd/>
          <a:tailEnd/>
        </a:ln>
        <a:effectLst/>
      </a:spPr>
      <a:bodyPr rtlCol="0" anchor="ctr"/>
      <a:lstStyle>
        <a:defPPr algn="ctr">
          <a:defRPr sz="1800" dirty="0" smtClean="0"/>
        </a:defPPr>
      </a:lstStyle>
      <a:style>
        <a:lnRef idx="1">
          <a:schemeClr val="accent1"/>
        </a:lnRef>
        <a:fillRef idx="2">
          <a:schemeClr val="accent1"/>
        </a:fillRef>
        <a:effectRef idx="1">
          <a:schemeClr val="accent1"/>
        </a:effectRef>
        <a:fontRef idx="minor">
          <a:schemeClr val="dk1"/>
        </a:fontRef>
      </a:style>
    </a:spDef>
    <a:lnDef>
      <a:spPr bwMode="auto">
        <a:solidFill>
          <a:srgbClr val="0095D3"/>
        </a:solidFill>
        <a:ln w="1905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Blank">
  <a:themeElements>
    <a:clrScheme name="Custom 4">
      <a:dk1>
        <a:srgbClr val="333333"/>
      </a:dk1>
      <a:lt1>
        <a:srgbClr val="000000"/>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95D3"/>
        </a:solidFill>
        <a:ln w="9525">
          <a:noFill/>
          <a:round/>
          <a:headEnd/>
          <a:tailEnd/>
        </a:ln>
      </a:spPr>
      <a:bodyPr wrap="none" lIns="0" tIns="0" rIns="0" bIns="0" anchor="ctr"/>
      <a:lstStyle>
        <a:defPPr marL="0" marR="0" indent="0" defTabSz="914400" eaLnBrk="1" latinLnBrk="0" hangingPunct="1">
          <a:lnSpc>
            <a:spcPct val="100000"/>
          </a:lnSpc>
          <a:buClrTx/>
          <a:buSzTx/>
          <a:buFontTx/>
          <a:buNone/>
          <a:tabLst/>
          <a:defRPr sz="1800" dirty="0" err="1" smtClean="0">
            <a:solidFill>
              <a:srgbClr val="FFFFFF"/>
            </a:solidFill>
          </a:defRPr>
        </a:defPPr>
      </a:lstStyle>
    </a:spDef>
    <a:lnDef>
      <a:spPr bwMode="auto">
        <a:xfrm>
          <a:off x="0" y="0"/>
          <a:ext cx="1" cy="1"/>
        </a:xfrm>
        <a:custGeom>
          <a:avLst/>
          <a:gdLst/>
          <a:ahLst/>
          <a:cxnLst/>
          <a:rect l="0" t="0" r="0" b="0"/>
          <a:pathLst/>
        </a:custGeom>
        <a:solidFill>
          <a:srgbClr val="0095D3"/>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40000"/>
          </a:spcAft>
          <a:buClrTx/>
          <a:buSzTx/>
          <a:buFontTx/>
          <a:buNone/>
          <a:tabLst/>
          <a:defRPr kumimoji="0" lang="en-US" sz="2400" b="0" i="0" u="none" strike="noStrike" cap="none" normalizeH="0" baseline="0" smtClean="0">
            <a:ln>
              <a:noFill/>
            </a:ln>
            <a:solidFill>
              <a:srgbClr val="0095D3"/>
            </a:solidFill>
            <a:effectLst/>
            <a:latin typeface="Arial" charset="0"/>
            <a:ea typeface="ＭＳ Ｐゴシック" pitchFamily="34" charset="-128"/>
          </a:defRPr>
        </a:defP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54598</TotalTime>
  <Words>2278</Words>
  <Application>Microsoft Macintosh PowerPoint</Application>
  <PresentationFormat>On-screen Show (4:3)</PresentationFormat>
  <Paragraphs>548</Paragraphs>
  <Slides>22</Slides>
  <Notes>15</Notes>
  <HiddenSlides>0</HiddenSlides>
  <MMClips>0</MMClips>
  <ScaleCrop>false</ScaleCrop>
  <HeadingPairs>
    <vt:vector size="6" baseType="variant">
      <vt:variant>
        <vt:lpstr>Theme</vt:lpstr>
      </vt:variant>
      <vt:variant>
        <vt:i4>68</vt:i4>
      </vt:variant>
      <vt:variant>
        <vt:lpstr>Embedded OLE Servers</vt:lpstr>
      </vt:variant>
      <vt:variant>
        <vt:i4>1</vt:i4>
      </vt:variant>
      <vt:variant>
        <vt:lpstr>Slide Titles</vt:lpstr>
      </vt:variant>
      <vt:variant>
        <vt:i4>22</vt:i4>
      </vt:variant>
    </vt:vector>
  </HeadingPairs>
  <TitlesOfParts>
    <vt:vector size="91" baseType="lpstr">
      <vt:lpstr>Blank</vt:lpstr>
      <vt:lpstr>3_Blank</vt:lpstr>
      <vt:lpstr>1_Blank</vt:lpstr>
      <vt:lpstr>VMware Confidential</vt:lpstr>
      <vt:lpstr>1_VMware Confidential</vt:lpstr>
      <vt:lpstr>2_Blank</vt:lpstr>
      <vt:lpstr>4_Blank</vt:lpstr>
      <vt:lpstr>5_Blank</vt:lpstr>
      <vt:lpstr>6_Blank</vt:lpstr>
      <vt:lpstr>8_Blank</vt:lpstr>
      <vt:lpstr>VMware</vt:lpstr>
      <vt:lpstr>7_Blank</vt:lpstr>
      <vt:lpstr>9_Blank</vt:lpstr>
      <vt:lpstr>10_Blank</vt:lpstr>
      <vt:lpstr>11_Blank</vt:lpstr>
      <vt:lpstr>2_VMware Confidential</vt:lpstr>
      <vt:lpstr>12_Blank</vt:lpstr>
      <vt:lpstr>13_Blank</vt:lpstr>
      <vt:lpstr>3_VMware Confidential</vt:lpstr>
      <vt:lpstr>14_Blank</vt:lpstr>
      <vt:lpstr>4_VMware Confidential</vt:lpstr>
      <vt:lpstr>15_Blank</vt:lpstr>
      <vt:lpstr>16_Blank</vt:lpstr>
      <vt:lpstr>5_VMware Confidential</vt:lpstr>
      <vt:lpstr>6_VMware Confidential</vt:lpstr>
      <vt:lpstr>7_VMware Confidential</vt:lpstr>
      <vt:lpstr>8_VMware Confidential</vt:lpstr>
      <vt:lpstr>9_VMware Confidential</vt:lpstr>
      <vt:lpstr>17_Blank</vt:lpstr>
      <vt:lpstr>14_VMware Confidential</vt:lpstr>
      <vt:lpstr>VMW_09Q4_TMPLT_PPT_Corp_2007_v9a_GDB_T_v2</vt:lpstr>
      <vt:lpstr>Default Theme</vt:lpstr>
      <vt:lpstr>1_Default Theme</vt:lpstr>
      <vt:lpstr>10_VMware Confidential</vt:lpstr>
      <vt:lpstr>18_Blank</vt:lpstr>
      <vt:lpstr>11_VMware Confidential</vt:lpstr>
      <vt:lpstr>12_VMware Confidential</vt:lpstr>
      <vt:lpstr>13_VMware Confidential</vt:lpstr>
      <vt:lpstr>15_VMware Confidential</vt:lpstr>
      <vt:lpstr>16_VMware Confidential</vt:lpstr>
      <vt:lpstr>2_Default Theme</vt:lpstr>
      <vt:lpstr>3_Default Theme</vt:lpstr>
      <vt:lpstr>4_Default Theme</vt:lpstr>
      <vt:lpstr>5_Default Theme</vt:lpstr>
      <vt:lpstr>6_Default Theme</vt:lpstr>
      <vt:lpstr>17_VMware Confidential</vt:lpstr>
      <vt:lpstr>18_VMware Confidential</vt:lpstr>
      <vt:lpstr>VMware1</vt:lpstr>
      <vt:lpstr>VMW_10Q3_TMPLT</vt:lpstr>
      <vt:lpstr>7_Default Theme</vt:lpstr>
      <vt:lpstr>8_Default Theme</vt:lpstr>
      <vt:lpstr>19_Blank</vt:lpstr>
      <vt:lpstr>1_VMW_10Q3_TMPLT</vt:lpstr>
      <vt:lpstr>1_VMware</vt:lpstr>
      <vt:lpstr>9_Default Theme</vt:lpstr>
      <vt:lpstr>10_Default Theme</vt:lpstr>
      <vt:lpstr>11_Default Theme</vt:lpstr>
      <vt:lpstr>19_VMware Confidential</vt:lpstr>
      <vt:lpstr>20_VMware Confidential</vt:lpstr>
      <vt:lpstr>12_Default Theme</vt:lpstr>
      <vt:lpstr>13_Default Theme</vt:lpstr>
      <vt:lpstr>14_Default Theme</vt:lpstr>
      <vt:lpstr>15_Default Theme</vt:lpstr>
      <vt:lpstr>21_VMware Confidential</vt:lpstr>
      <vt:lpstr>20_Blank</vt:lpstr>
      <vt:lpstr>22_VMware Confidential</vt:lpstr>
      <vt:lpstr>VMW_09Q4_TMPLT_PPT_Corp_2007_v9a</vt:lpstr>
      <vt:lpstr>21_Blank</vt:lpstr>
      <vt:lpstr>think-cell Slide</vt:lpstr>
      <vt:lpstr>2013 Global SMB Segment Plan  Prepared for Jerri-Ann Meyer     </vt:lpstr>
      <vt:lpstr>Agenda</vt:lpstr>
      <vt:lpstr>The SMB Market</vt:lpstr>
      <vt:lpstr>SMB Snapshot</vt:lpstr>
      <vt:lpstr>What’s Unique to SMBs</vt:lpstr>
      <vt:lpstr>Technology Implications</vt:lpstr>
      <vt:lpstr>SMB Growth Rate 2011 - 2016</vt:lpstr>
      <vt:lpstr>SMB Segment Total Addressable Market – Market Segment not Sales Coverage </vt:lpstr>
      <vt:lpstr>Top IT Priorities for SMBs</vt:lpstr>
      <vt:lpstr>What Does the Current  VMware SMB Business Look Like?</vt:lpstr>
      <vt:lpstr>Mission 0: Transaction Business FY13Q1 Executive Summary</vt:lpstr>
      <vt:lpstr>13Q1 General Business Average Deal Size </vt:lpstr>
      <vt:lpstr>SMB Market Share  </vt:lpstr>
      <vt:lpstr>The 2013 SMB Plan</vt:lpstr>
      <vt:lpstr>2013 SMB Business Goals</vt:lpstr>
      <vt:lpstr>Suggested 2013 Targeting – Whitespace vs. Customer Install Base</vt:lpstr>
      <vt:lpstr>Qualifying Questions to Bucket Respondents (2x2 Qualifiers)</vt:lpstr>
      <vt:lpstr>The SMB Business is Partner-Led at VMware</vt:lpstr>
      <vt:lpstr>The Partner Opportunity</vt:lpstr>
      <vt:lpstr>What Kind Of Marketing Programs  Do We Run</vt:lpstr>
      <vt:lpstr>SMB Programs</vt:lpstr>
      <vt:lpstr>People Like You – Campaign Objectives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SMB Segment Plan</dc:subject>
  <dc:creator>Global SMB Marketing</dc:creator>
  <cp:lastModifiedBy>Jerri-Ann Meyer</cp:lastModifiedBy>
  <cp:revision>840</cp:revision>
  <cp:lastPrinted>2012-10-03T17:27:10Z</cp:lastPrinted>
  <dcterms:created xsi:type="dcterms:W3CDTF">2011-10-14T20:07:38Z</dcterms:created>
  <dcterms:modified xsi:type="dcterms:W3CDTF">2013-05-21T19:04:57Z</dcterms:modified>
</cp:coreProperties>
</file>